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78" r:id="rId5"/>
    <p:sldId id="258" r:id="rId6"/>
    <p:sldId id="262" r:id="rId7"/>
    <p:sldId id="259" r:id="rId8"/>
    <p:sldId id="263" r:id="rId9"/>
    <p:sldId id="280" r:id="rId10"/>
    <p:sldId id="265" r:id="rId11"/>
    <p:sldId id="267" r:id="rId12"/>
    <p:sldId id="270" r:id="rId13"/>
    <p:sldId id="269" r:id="rId14"/>
    <p:sldId id="266" r:id="rId15"/>
    <p:sldId id="264" r:id="rId16"/>
    <p:sldId id="271" r:id="rId17"/>
    <p:sldId id="268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2" autoAdjust="0"/>
  </p:normalViewPr>
  <p:slideViewPr>
    <p:cSldViewPr>
      <p:cViewPr varScale="1">
        <p:scale>
          <a:sx n="64" d="100"/>
          <a:sy n="64" d="100"/>
        </p:scale>
        <p:origin x="-13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73DF6-6116-40E9-9097-04C2B0AC60FE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4D0B-A726-47D9-9548-7FC998E42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B4D0B-A726-47D9-9548-7FC998E42D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DC2F-814C-4957-A036-F36D96DADB4C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08FF-E5B2-4AA8-B7BF-F03DF860F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Лето чудная пора\1593699417_59-p-foni-na-temu-leta-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Логопедический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</a:t>
            </a:r>
            <a:r>
              <a:rPr lang="ru-RU" b="1" i="1" u="sng" dirty="0" smtClean="0"/>
              <a:t> </a:t>
            </a:r>
            <a:r>
              <a:rPr lang="ru-RU" b="1" i="1" u="sng" dirty="0">
                <a:solidFill>
                  <a:srgbClr val="FF0000"/>
                </a:solidFill>
              </a:rPr>
              <a:t>«Лето – чудная пора»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Летняя профилактически - коррекционная работа с детьми  дошкольного </a:t>
            </a:r>
            <a:r>
              <a:rPr lang="ru-RU" b="1" i="1" dirty="0" smtClean="0">
                <a:solidFill>
                  <a:srgbClr val="C00000"/>
                </a:solidFill>
              </a:rPr>
              <a:t>возраста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учитель – логопед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Суханова  И.В.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Лето чудная пора\1593699424_6-p-foni-na-temu-leta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Тема «Быстрый ветерок»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1123169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Игры и упражнения на развитие дыхания для детей старшей группы: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«Горячий чай», «Подуй  на султанчики», «Аквариум», «Ветерок», «Комар», «Жуки», «Обезьянка»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564904"/>
            <a:ext cx="273575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2564904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 descr="E:\Desktop\Фотография ДС\С редми 17.08.2021\IMG_20210809_1147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564904"/>
            <a:ext cx="243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Лето чудная пора\1593699388_43-p-foni-na-temu-leta-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«Бабочки», «Солнышко и тучка»,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«Подуй на цветочек»,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«Легкий ветерок»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33056"/>
            <a:ext cx="2088232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8076" y="980728"/>
            <a:ext cx="3551915" cy="26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005064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3717032"/>
            <a:ext cx="2213976" cy="29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1556792"/>
            <a:ext cx="3024336" cy="20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Лето чудная пора\1593699425_29-p-foni-na-temu-leta-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Игры и упражнения на развитие дыхания для детей подготовительной группы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«Подуй  на кузнечика», «Бабочка лети!»,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 «Загони мяч в ворота»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3154" y="1124744"/>
            <a:ext cx="502084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1205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340768"/>
            <a:ext cx="3528392" cy="20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4725144"/>
            <a:ext cx="183669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42205" y="4797152"/>
            <a:ext cx="260179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388_43-p-foni-na-temu-leta-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4401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71600" y="98287"/>
            <a:ext cx="6480720" cy="216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Досуговое мероприятие: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«Игры с мыльными пузырями»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Словесная игра «Да и Нет»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Аттракцион «У кого мыльный пузырь больше всех?»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Подвижная игра «Поймай мыльный пузырь».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Конкурс «У кого мыльный пузырь улетит дальше всех?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E:\Desktop\Фотография ДС\С редми 17.08.2021\IMG_20210820_0712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060848"/>
            <a:ext cx="2430000" cy="32400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2060848"/>
            <a:ext cx="243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2060848"/>
            <a:ext cx="2975851" cy="22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6136" y="4437112"/>
            <a:ext cx="2627784" cy="1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2988807" cy="22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424_6-p-foni-na-temu-leta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Тема «Наш весёлый язычок»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Артикуляционная гимнастика для детей старшей группы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Досуговое мероприятие : «Сказка  о весёлом язычке»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628800"/>
            <a:ext cx="2951848" cy="221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E:\Desktop\Фотография ДС\С редми 17.08.2021\IMG_20210820_0638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334000" y="-9779000"/>
            <a:ext cx="1620000" cy="2160000"/>
          </a:xfrm>
          <a:prstGeom prst="rect">
            <a:avLst/>
          </a:prstGeom>
          <a:noFill/>
        </p:spPr>
      </p:pic>
      <p:pic>
        <p:nvPicPr>
          <p:cNvPr id="13315" name="Picture 3" descr="E:\Desktop\Фотография ДС\С редми 17.08.2021\IMG_20210820_0638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5334000" y="-9779000"/>
            <a:ext cx="1620000" cy="2160000"/>
          </a:xfrm>
          <a:prstGeom prst="rect">
            <a:avLst/>
          </a:prstGeom>
          <a:noFill/>
        </p:spPr>
      </p:pic>
      <p:pic>
        <p:nvPicPr>
          <p:cNvPr id="13316" name="Picture 4" descr="E:\Desktop\Фотография ДС\С редми 17.08.2021\IMG_20210820_0638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1484784"/>
            <a:ext cx="1656184" cy="2208245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005064"/>
            <a:ext cx="3527912" cy="264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4149080"/>
            <a:ext cx="3069871" cy="250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0152" y="1628800"/>
            <a:ext cx="2980382" cy="233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95936" y="4293096"/>
            <a:ext cx="175219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371_36-p-foni-na-temu-leta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Тема«Найди звук»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Игры и упражнения по развитию и формированию фонематического слуха. </a:t>
            </a:r>
            <a:r>
              <a:rPr lang="ru-RU" sz="2200" b="1" i="1" dirty="0" smtClean="0">
                <a:solidFill>
                  <a:srgbClr val="7030A0"/>
                </a:solidFill>
              </a:rPr>
              <a:t>«Найди звук», «Дополни фразу», «Какая буква потерялась», «Подбери картинку на заданный звук»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556792"/>
            <a:ext cx="23571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5" y="1556792"/>
            <a:ext cx="190278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556792"/>
            <a:ext cx="292282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861048"/>
            <a:ext cx="268244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4005064"/>
            <a:ext cx="22744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4149080"/>
            <a:ext cx="2628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425_29-p-foni-na-temu-leta-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sz="3100" b="1" u="sng" dirty="0" smtClean="0">
                <a:solidFill>
                  <a:srgbClr val="FF0000"/>
                </a:solidFill>
              </a:rPr>
              <a:t>Тема «Лексические игры и упражнения»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Игры и упражнения  для активизации словаря детей  подготовительной группы.  Досуговое мероприятие:  Развлечение «Конкурс знатоков»</a:t>
            </a:r>
            <a:br>
              <a:rPr lang="ru-RU" sz="2000" b="1" dirty="0" smtClean="0"/>
            </a:br>
            <a:r>
              <a:rPr lang="ru-RU" sz="2000" b="1" i="1" dirty="0" smtClean="0"/>
              <a:t>«Что бывает?» «Посчитай» «Большой - маленький»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«Назови, где предмет?»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084851"/>
            <a:ext cx="2160240" cy="2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2204864"/>
            <a:ext cx="2016224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276872"/>
            <a:ext cx="1925944" cy="256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280" y="4077072"/>
            <a:ext cx="1889940" cy="25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869160"/>
            <a:ext cx="2592288" cy="16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1196752"/>
            <a:ext cx="1749402" cy="280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5013176"/>
            <a:ext cx="23757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24128" y="5013176"/>
            <a:ext cx="1152128" cy="165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388_43-p-foni-na-temu-leta-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</a:rPr>
              <a:t>«Какое время года?»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«Почемучкины вопросы»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«Зачеркни лишнее»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1556792"/>
            <a:ext cx="23191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4149080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1484784"/>
            <a:ext cx="199727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149080"/>
            <a:ext cx="215483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1484784"/>
            <a:ext cx="208156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4149080"/>
            <a:ext cx="20805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Лето чудная пора\1593699423_60-p-foni-na-temu-leta-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Тема«Дорисуй рисунок»    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Упражнения для развития воображения, моторики рук  для детей подготовительной группы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80728"/>
            <a:ext cx="2386944" cy="280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E:\Desktop\Фотография ДС\С редми 17.08.2021\IMG_20210818_1218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124744"/>
            <a:ext cx="2141968" cy="273630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1124744"/>
            <a:ext cx="22139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4077072"/>
            <a:ext cx="2172679" cy="25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E:\Desktop\Фотография ДС\С редми 17.08.2021\IMG_20210818_1230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4077072"/>
            <a:ext cx="2141968" cy="2523302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8065" y="4005064"/>
            <a:ext cx="2016224" cy="266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36171" y="1484784"/>
            <a:ext cx="21078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Лето чудная пора\1593699418_50-p-foni-na-temu-leta-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Тема «Сказка в гости к вам пришла»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Игры и упражнения для развития связной речи  и обогащения словаря для детей подготовительной группы.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«Составь и расскажи», «Придумай загадки о фруктах, овощах», «Придумай сказку», «Из какой сказки»,  «Чепуха».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284984"/>
            <a:ext cx="17894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348880"/>
            <a:ext cx="165251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2348880"/>
            <a:ext cx="175912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3284984"/>
            <a:ext cx="166492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8" y="4698000"/>
            <a:ext cx="118834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4048" y="4698000"/>
            <a:ext cx="15173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371_36-p-foni-na-temu-leta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>Актуальность проекта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Обучение и развитие</a:t>
            </a:r>
            <a:r>
              <a:rPr lang="ru-RU" sz="2000" b="1" dirty="0" smtClean="0"/>
              <a:t> </a:t>
            </a:r>
            <a:r>
              <a:rPr lang="ru-RU" sz="2000" dirty="0" smtClean="0"/>
              <a:t>ребёнка в период летне-оздоровительной работы путём профилактических, коррекционных методов и форм воздействия, способствует максимальному раскрытию потенциальных речевых  возможностей воспитанников.</a:t>
            </a:r>
            <a:br>
              <a:rPr lang="ru-RU" sz="2000" dirty="0" smtClean="0"/>
            </a:br>
            <a:r>
              <a:rPr lang="ru-RU" sz="2000" dirty="0" smtClean="0"/>
              <a:t>            Профилактическая работа заключается в оказании педагогической помощи воспитанникам МКДОУ Здвинского детского сада «Солнышко» в нормальном речевом развитии, состоит из комплексов упражнений в различной деятельности.</a:t>
            </a:r>
            <a:br>
              <a:rPr lang="ru-RU" sz="2000" dirty="0" smtClean="0"/>
            </a:br>
            <a:r>
              <a:rPr lang="ru-RU" sz="2000" dirty="0" smtClean="0"/>
              <a:t>  Коррекционная – своевременное устранение имеющихся у детей недостатков    речи.</a:t>
            </a:r>
            <a:br>
              <a:rPr lang="ru-RU" sz="2000" dirty="0" smtClean="0"/>
            </a:br>
            <a:r>
              <a:rPr lang="ru-RU" sz="2000" dirty="0" smtClean="0"/>
              <a:t>Проект направлен  на развитие психических процессов, которые взаимосвязаны с развитием речевой функции: зрительного и слухоречевого внимания, памяти, восприятия; сенсомоторной координации, наглядно-образного  и словесно-логического мышления.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423_60-p-foni-na-temu-leta-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Результат: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1. Дети проявляют интерес к логопедическим  играм, положительно настроены на взаимодействие с учителем -логопедом;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2.Умеют грамматически правильно формулировать свои мысли;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3.Имеют активный и пассивный словарный запас соответствующий возрасту;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4.Преодолевают речевой негативизм скованности, внутренний страх перед конкурсами.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Лето чудная пора\1593699462_46-p-foni-na-temu-leta-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077472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Цель: Проведение профилактической </a:t>
            </a:r>
            <a:r>
              <a:rPr lang="ru-RU" sz="2800" b="1" dirty="0">
                <a:solidFill>
                  <a:srgbClr val="7030A0"/>
                </a:solidFill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</a:rPr>
              <a:t>     коррекционной </a:t>
            </a:r>
            <a:r>
              <a:rPr lang="ru-RU" sz="2800" b="1" dirty="0">
                <a:solidFill>
                  <a:srgbClr val="7030A0"/>
                </a:solidFill>
              </a:rPr>
              <a:t>работы в </a:t>
            </a:r>
            <a:r>
              <a:rPr lang="ru-RU" sz="2800" b="1" dirty="0" smtClean="0">
                <a:solidFill>
                  <a:srgbClr val="7030A0"/>
                </a:solidFill>
              </a:rPr>
              <a:t>рамках </a:t>
            </a:r>
            <a:r>
              <a:rPr lang="ru-RU" sz="2800" b="1" dirty="0">
                <a:solidFill>
                  <a:srgbClr val="7030A0"/>
                </a:solidFill>
              </a:rPr>
              <a:t>летней оздоровительной </a:t>
            </a:r>
            <a:r>
              <a:rPr lang="ru-RU" sz="2800" b="1" dirty="0" smtClean="0">
                <a:solidFill>
                  <a:srgbClr val="7030A0"/>
                </a:solidFill>
              </a:rPr>
              <a:t>компании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1.Пробуждение </a:t>
            </a:r>
            <a:r>
              <a:rPr lang="ru-RU" sz="2400" dirty="0">
                <a:solidFill>
                  <a:srgbClr val="002060"/>
                </a:solidFill>
              </a:rPr>
              <a:t>интереса дошкольников к логопедическим играм, создание положительного настроя.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2.Формирование практических умений и навыков у детей правильной речи (фонетически чистой, лексически развитой, грамматически правильной).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3.Побуждение детей  к речевому общению со сверстниками и взрослыми.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Лето чудная пора\1593699371_36-p-foni-na-temu-leta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Приоритетные направления в работе: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-Профилактическая и коррекционная работа; 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-Консультативная работа;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-Работа с методическими материалами;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-Досуговые мероприятия.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462_46-p-foni-na-temu-leta-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План мероприятий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профилактической </a:t>
            </a:r>
            <a:r>
              <a:rPr lang="ru-RU" sz="2000" b="1" dirty="0">
                <a:solidFill>
                  <a:srgbClr val="FF0000"/>
                </a:solidFill>
              </a:rPr>
              <a:t>и коррекционной работы с </a:t>
            </a:r>
            <a:r>
              <a:rPr lang="ru-RU" sz="2000" b="1" dirty="0" smtClean="0">
                <a:solidFill>
                  <a:srgbClr val="FF0000"/>
                </a:solidFill>
              </a:rPr>
              <a:t>детьми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мелких движений кистей рук и пальцев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«Дружные пальчики»;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речевого дыхания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«Быстрый ветерок»;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зрительного, слухового внимания и мышления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«Дорисуй картинку»;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подвижности артикуляционного аппарата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«Весёлый язычок»;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фонематического слуха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«Найди звук»;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-Развитие лексико – грамматического строя речи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«Лексические игры и упражнения»;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-Развитие связной речи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«Сказка в гости к вам пришла».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Лето чудная пора\1593699371_36-p-foni-na-temu-leta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Тема «Дружные </a:t>
            </a:r>
            <a:r>
              <a:rPr lang="ru-RU" sz="3200" b="1" dirty="0">
                <a:solidFill>
                  <a:srgbClr val="FF0000"/>
                </a:solidFill>
              </a:rPr>
              <a:t>пальчики»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700" i="1" dirty="0">
                <a:solidFill>
                  <a:srgbClr val="002060"/>
                </a:solidFill>
              </a:rPr>
              <a:t>Пальчиковые игры  и упражнения для </a:t>
            </a:r>
            <a:r>
              <a:rPr lang="ru-RU" sz="2700" i="1" dirty="0" smtClean="0">
                <a:solidFill>
                  <a:srgbClr val="002060"/>
                </a:solidFill>
              </a:rPr>
              <a:t>развития мелкой моторики для детей младшей группы  «Гномики»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«Большие и маленькие», «Моя семья», «Месим тесто», «Ладушки», «Вот мои глазки, вот мой носик», «Коза рогатая»,  «Плавает рыбка»</a:t>
            </a:r>
            <a:r>
              <a:rPr lang="ru-RU" sz="3200" b="1" i="1" dirty="0" smtClean="0">
                <a:solidFill>
                  <a:srgbClr val="7030A0"/>
                </a:solidFill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132856"/>
            <a:ext cx="225191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3356992"/>
            <a:ext cx="327540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3688" y="4149080"/>
            <a:ext cx="3296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2060848"/>
            <a:ext cx="261962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1772816"/>
            <a:ext cx="2467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Лето чудная пора\1593699462_46-p-foni-na-temu-leta-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7030A0"/>
                </a:solidFill>
              </a:rPr>
              <a:t>             </a:t>
            </a:r>
            <a:r>
              <a:rPr lang="ru-RU" sz="1800" b="1" i="1" dirty="0" smtClean="0">
                <a:solidFill>
                  <a:srgbClr val="7030A0"/>
                </a:solidFill>
              </a:rPr>
              <a:t>«Уточка», «Котёнок», «Щенок»,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«Домик для зайчат», «Кулачок, ладошка»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Desktop\Фотография ДС\С редми 17.08.2021\IMG-20210804-WA0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2747515" cy="3290828"/>
          </a:xfrm>
          <a:prstGeom prst="rect">
            <a:avLst/>
          </a:prstGeom>
          <a:noFill/>
        </p:spPr>
      </p:pic>
      <p:pic>
        <p:nvPicPr>
          <p:cNvPr id="1027" name="Picture 3" descr="E:\Desktop\Фотография ДС\С редми 17.08.2021\IMG-20210804-WA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3212976"/>
            <a:ext cx="2941428" cy="3312369"/>
          </a:xfrm>
          <a:prstGeom prst="rect">
            <a:avLst/>
          </a:prstGeom>
          <a:noFill/>
        </p:spPr>
      </p:pic>
      <p:pic>
        <p:nvPicPr>
          <p:cNvPr id="1028" name="Picture 4" descr="E:\Desktop\Фотография ДС\С редми 17.08.2021\IMG_20210804_111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268760"/>
            <a:ext cx="2212086" cy="32403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836712"/>
            <a:ext cx="324488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581128"/>
            <a:ext cx="266490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Pictures\Лето чудная пора\1593699371_36-p-foni-na-temu-leta-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Пальчиковые игры  и упражнения для развития мелкой моторики  рук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средней группы «Пчёлка»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«Сидит белка на тележке»,  «Курочка», «Сорока – ворона», «Гладим котика рукой», «Ладошка вверх, ладошка вниз»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2276872"/>
            <a:ext cx="22139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1844824"/>
            <a:ext cx="22139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1916832"/>
            <a:ext cx="146445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2276872"/>
            <a:ext cx="25718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4338000"/>
            <a:ext cx="314908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4149080"/>
            <a:ext cx="358283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Pictures\Лето чудная пора\1593699423_60-p-foni-na-temu-leta-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rgbClr val="7030A0"/>
                </a:solidFill>
              </a:rPr>
              <a:t>«Зайчик», «У меня есть две руки, есть и десять пальчиков», «Ладушки»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861048"/>
            <a:ext cx="446692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052736"/>
            <a:ext cx="371904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1052736"/>
            <a:ext cx="190370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8" y="3861048"/>
            <a:ext cx="12318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6296" y="3861048"/>
            <a:ext cx="123778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311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Логопедический  проект «Лето – чудная пора» </vt:lpstr>
      <vt:lpstr>Актуальность проекта: Обучение и развитие ребёнка в период летне-оздоровительной работы путём профилактических, коррекционных методов и форм воздействия, способствует максимальному раскрытию потенциальных речевых  возможностей воспитанников.             Профилактическая работа заключается в оказании педагогической помощи воспитанникам МКДОУ Здвинского детского сада «Солнышко» в нормальном речевом развитии, состоит из комплексов упражнений в различной деятельности.   Коррекционная – своевременное устранение имеющихся у детей недостатков    речи. Проект направлен  на развитие психических процессов, которые взаимосвязаны с развитием речевой функции: зрительного и слухоречевого внимания, памяти, восприятия; сенсомоторной координации, наглядно-образного  и словесно-логического мышления. </vt:lpstr>
      <vt:lpstr>        Цель: Проведение профилактической и      коррекционной работы в рамках летней оздоровительной компании   </vt:lpstr>
      <vt:lpstr>Приоритетные направления в работе:  -Профилактическая и коррекционная работа;   -Консультативная работа;  -Работа с методическими материалами;  -Досуговые мероприятия. </vt:lpstr>
      <vt:lpstr>План мероприятий                профилактической и коррекционной работы с детьми   -Развитие мелких движений кистей рук и пальцев  «Дружные пальчики»; -Развитие речевого дыхания  «Быстрый ветерок»; -Развитие зрительного, слухового внимания и мышления «Дорисуй картинку»; -Развитие подвижности артикуляционного аппарата «Весёлый язычок»; -Развитие фонематического слуха «Найди звук»; -Развитие лексико – грамматического строя речи «Лексические игры и упражнения»;  -Развитие связной речи «Сказка в гости к вам пришла».  </vt:lpstr>
      <vt:lpstr>Тема «Дружные пальчики» Пальчиковые игры  и упражнения для развития мелкой моторики для детей младшей группы  «Гномики» «Большие и маленькие», «Моя семья», «Месим тесто», «Ладушки», «Вот мои глазки, вот мой носик», «Коза рогатая»,  «Плавает рыбка»  </vt:lpstr>
      <vt:lpstr>             «Уточка», «Котёнок», «Щенок»,  «Домик для зайчат», «Кулачок, ладошка»</vt:lpstr>
      <vt:lpstr>Пальчиковые игры  и упражнения для развития мелкой моторики  рук                     средней группы «Пчёлка»  «Сидит белка на тележке»,  «Курочка», «Сорока – ворона», «Гладим котика рукой», «Ладошка вверх, ладошка вниз» </vt:lpstr>
      <vt:lpstr>«Зайчик», «У меня есть две руки, есть и десять пальчиков», «Ладушки»</vt:lpstr>
      <vt:lpstr> Тема «Быстрый ветерок»</vt:lpstr>
      <vt:lpstr>«Бабочки», «Солнышко и тучка»,  «Подуй на цветочек»,  «Легкий ветерок»  </vt:lpstr>
      <vt:lpstr>Игры и упражнения на развитие дыхания для детей подготовительной группы «Подуй  на кузнечика», «Бабочка лети!»,  «Загони мяч в ворота»  </vt:lpstr>
      <vt:lpstr>Слайд 13</vt:lpstr>
      <vt:lpstr> Тема «Наш весёлый язычок» Артикуляционная гимнастика для детей старшей группы Досуговое мероприятие : «Сказка  о весёлом язычке»</vt:lpstr>
      <vt:lpstr>Тема«Найди звук»  Игры и упражнения по развитию и формированию фонематического слуха. «Найди звук», «Дополни фразу», «Какая буква потерялась», «Подбери картинку на заданный звук»</vt:lpstr>
      <vt:lpstr> Тема «Лексические игры и упражнения» Игры и упражнения  для активизации словаря детей  подготовительной группы.  Досуговое мероприятие:  Развлечение «Конкурс знатоков» «Что бывает?» «Посчитай» «Большой - маленький» «Назови, где предмет?» </vt:lpstr>
      <vt:lpstr>«Какое время года?» «Почемучкины вопросы» «Зачеркни лишнее»  </vt:lpstr>
      <vt:lpstr>Тема«Дорисуй рисунок»     Упражнения для развития воображения, моторики рук  для детей подготовительной группы</vt:lpstr>
      <vt:lpstr> Тема «Сказка в гости к вам пришла»  </vt:lpstr>
      <vt:lpstr>Результат: 1. Дети проявляют интерес к логопедическим  играм, положительно настроены на взаимодействие с учителем -логопедом; 2.Умеют грамматически правильно формулировать свои мысли; 3.Имеют активный и пассивный словарный запас соответствующий возрасту; 4.Преодолевают речевой негативизм скованности, внутренний страх перед конкурсами.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88</cp:revision>
  <dcterms:created xsi:type="dcterms:W3CDTF">2021-08-22T03:34:44Z</dcterms:created>
  <dcterms:modified xsi:type="dcterms:W3CDTF">2021-08-29T15:19:20Z</dcterms:modified>
</cp:coreProperties>
</file>