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306" r:id="rId7"/>
    <p:sldId id="272" r:id="rId8"/>
    <p:sldId id="286" r:id="rId9"/>
    <p:sldId id="287" r:id="rId10"/>
    <p:sldId id="288" r:id="rId11"/>
    <p:sldId id="289" r:id="rId12"/>
    <p:sldId id="300" r:id="rId13"/>
    <p:sldId id="291" r:id="rId14"/>
    <p:sldId id="292" r:id="rId15"/>
    <p:sldId id="295" r:id="rId16"/>
    <p:sldId id="294" r:id="rId17"/>
    <p:sldId id="296" r:id="rId18"/>
    <p:sldId id="297" r:id="rId19"/>
    <p:sldId id="298" r:id="rId20"/>
    <p:sldId id="275" r:id="rId21"/>
    <p:sldId id="299" r:id="rId22"/>
    <p:sldId id="290" r:id="rId23"/>
    <p:sldId id="280" r:id="rId24"/>
    <p:sldId id="274" r:id="rId25"/>
    <p:sldId id="303" r:id="rId26"/>
    <p:sldId id="302" r:id="rId27"/>
    <p:sldId id="304" r:id="rId28"/>
    <p:sldId id="30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5B60-21BB-4F91-84F9-A9AC009437A1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2ABF-F331-4C54-B757-DDC0D95DCB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Мастер – класс</a:t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«Слог, слово, предложение»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i="1" dirty="0">
                <a:solidFill>
                  <a:srgbClr val="002060"/>
                </a:solidFill>
              </a:rPr>
              <a:t>Деление слов на слоги, составление предложений по графической схеме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75656" y="47727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 Суханова И.В..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75656" y="891163"/>
            <a:ext cx="6768752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Как учить?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Первым делом нужно объяснить ребёнку, что же такое слог. Но делать это надо на том уровне, который доступен малышу – простым и понятным языком, без сложной теории и терминов.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Расскажите ребенку, что слова можно поделить на слоги таким же образом, как мы делим на части пиццу или шоколадку. И слог – это вот такой кусочек, из этих отдельных кусочков складываются целые слова.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Обязательно расскажите о разнице между буквами и звуками. Поясните, что звуки мы проговариваем, а буквы видим в книгах и пишем в тетрадках.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31640" y="664139"/>
            <a:ext cx="7488832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Существует много методических приемов, которые успешно используются в практике обучения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Хлопки ладошками. Предложите мальчику или девочке на каждый слог в слове хлопать в ладоши. Пусть слова посоревнуются, какое из них соберёт больше аплодисментов.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Пробуем на ощупь. Положите горизонтально выпрямленную руку себе под подбородок. Пусть то же самое проделает ребёнок. Произносите односложные и многосложные слова. На каждый слог подбородок и рот будут двигаться, а рот раскрываться.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Шагомер. Представьте, что каждый шаг — один слог. Произносите слова и шагайте на каждый слог. Вначале проделывайте упражнения вместе с ребёнком. А затем дети выполняют самостоятельно.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Юный музыкант (строитель, телеграфист). Попробуйте обозначить каждый слог каким-нибудь звуком (ударом по барабану, стуком молоточка).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5.Гласный звук. Детям предлагаются различные по типу слоги (начиная с открытого). Задача — назвать гласный звук в слоге, показать карточку с буквой, обозначающую звук, написать букву и т. д.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современной методике наиболее правильный метод соблюдение правила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: СКОЛЬКО В СЛОВЕ ГЛАСНЫХ ЗВУКОВ, СТОЛЬКО И СЛОГОВ.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ихи про слог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764704"/>
            <a:ext cx="7074669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475656" y="141641"/>
            <a:ext cx="7416824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Предложение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– это слово или несколько, связанных между собой по смыслу и выражающих законченную мысль.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В устной речи мы отделяем предложения друг от друга с помощью интонации, а на письме используем знаки препинания: точку, восклицательный знак, вопросительный знак, многоточие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Работу над предложением</a:t>
            </a:r>
            <a:r>
              <a:rPr lang="ru-RU" dirty="0"/>
              <a:t> следует начинать с вычленения предложений из текста и подсчета их количества. Для этого используется короткий (в три- четыре предложения) рассказ, который специально составляется воспитателем и демонстрируется картина. Во время чтения воспитатель интонационно выделяет конец предложения и делает паузы между предложениями</a:t>
            </a:r>
            <a:r>
              <a:rPr lang="ru-RU" b="1" dirty="0"/>
              <a:t> </a:t>
            </a:r>
          </a:p>
          <a:p>
            <a:r>
              <a:rPr lang="ru-RU" dirty="0"/>
              <a:t>«Дети играют в мяч. Мальчик бросает мяч девочке. Девочка ловит мяч». Воспитатель спрашивает детей: «О ком был рассказ?», задаёт конкретные вопросы: что я сказала про детей? Что я сказала про мальчика? Что я сказала про девочку?</a:t>
            </a:r>
          </a:p>
          <a:p>
            <a:r>
              <a:rPr lang="ru-RU" dirty="0"/>
              <a:t>Затем воспитатель говорит, что в этом рассказе было 3 предложения: первое – про детей, второе – про девочку, третье – про мальчика.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Внимание детей привлекается к понижению голоса в конце предложения. Послушав, сколько раз голос был понижен, дети определяют число предложений, далее дети называют первое предложение, второе и третье.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403648" y="168616"/>
            <a:ext cx="712879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Для закрепления представлений о предложении используются такие методы,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как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Придумывание предложений с заданным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словом;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                                           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Придумывание предложения, которое начиналось бы с определенного слова;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Составление предложения по картинкам, игрушкам; 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Придумывание «веселого» предложения;                                                     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Составление предложений по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«живым сценкам».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763688" y="552038"/>
            <a:ext cx="6696744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На протяжении всего периода обучения используются следующие </a:t>
            </a:r>
            <a:r>
              <a:rPr kumimoji="0" lang="ru-RU" sz="28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приемы: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Четкое произнесение слов с паузой; выделение слов голосом, их количественный и порядковый счет (сколько слов, какое первое слово, какое идет потом,…);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Произнесение слов под хлопки (воспитателем, отдельными детьми, всей группой); последовательное называние слов в предложении;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Перепрыгивание через скакалку;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Отстукивание на барабане или бубне столько раз,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сколько слов;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Подсчет слов в предложении на пальцах, с помощью счетных палочек; в громкой речи, про себя;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Разные варианты игры «Живые слова»;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Произнесение слов вразбивку;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Произнесение слов по рядам;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Шепотный анализ предложения;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547664" y="452143"/>
            <a:ext cx="72008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Для закрепления навыка анализа и синтеза предложения используются следующие задания: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Определение количества слов в предложении. Сколько слов в предложении?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Определение последовательности слов. Назови первое слово, второе, третье. 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Определение места слова по отношении к другим словам. Между какими словами стоит слово… После какого слова стоит слово … Перед каким словом стоит слово. Назови соседей слова …  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Название первого и последнего слова в предложении.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Которое по счету слово… 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Назовите третье слово.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Называние слов в разбивку: назови второе, первое, третье, слово.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«Путаница». Составление предложений по деформированной фразе.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«Исправь мою ошибку» Допускается намеренная ошибка в графическом обозначении предложения. Правильно ли я записала предложение? Согласны ли вы со мной?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Подбор предложений к заданной схеме. Какая схема правильная? 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Какого слова не стало? Дети закрывают глаза, воспитатель убирает одну полоску.  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Подбери недостающее слово. Кошка … мышку. Заяц …морковку.      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Придумывание предложений с определенным количеством слов. 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Придумывание предложений с предложенным словом.    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Придумать предложение по двум или трем словам.   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547664" y="225391"/>
            <a:ext cx="684076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Схема анализа  предложения: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     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Шаг 1.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Читаем предложение, соблюдая паузы        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между словами.                                        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Например: У мамы сын.                        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Шаг 2.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Членим предложение на слова, определяя количество 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 порядок слов в предложении с помощью вопросов: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«Сколько слов в предложении?» (В предложении три слова.)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«Назови первое слово» (Первое слово «У»)        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(Второе слово «мамы», третье слово «сын»)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Шаг 3.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Графически отображаем слова с помощью чёрточек.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Начало предложения имеет выступ вверх.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В конце ставится точка.                        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*Имена людей и клички животных имеют выступ вверх.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У  мамы  сын.   У мамы сын Вова.                                        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│_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  ________    _____  .         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_  ________  _____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 │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_______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47664" y="1004870"/>
            <a:ext cx="6408712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Практическая часть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1" u="sng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Минутка отдыха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Педагоги образуют круг, выполняя задание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«Повернись вокруг себя»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 кого в имени есть звук А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У  кого фамилия состоит из 4 слогов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Выйти в круг тем, у кого в третьем слоге фамилии есть звук О.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Выйти тем, у кого в имени нет звука Б.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043608" y="1818736"/>
            <a:ext cx="7056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81818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rgbClr val="181818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181818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63688" y="2555991"/>
            <a:ext cx="6624736" cy="16927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Игра «Твёрдый - мягкий»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rgbClr val="FF0000"/>
                </a:solidFill>
              </a:rPr>
              <a:t>Игра «Найди вкусное слово»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47664" y="960849"/>
            <a:ext cx="698477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 мастер-класса: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Оказание практической помощи воспитателям по формированию у детей дошкольного возраста</a:t>
            </a:r>
            <a:endParaRPr lang="ru-RU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понятий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«слово», «слог», «предложение».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Активизирование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знаний педагогов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об основных понятиях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слог, слово, предложение.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Формирование представлений о методах и приемах  по обучению детей слоговому анализу слов и анализу предложений.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Расширение представлений о практических приёмах по использованию игр и упражнений, направленных на совершенствования навыков слогового анализа слов и анализа предложения.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48105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Маша и Алёша идут в кафе</a:t>
            </a:r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Описание:  Маша и Алёша идут в кафе. Маша заказывает блюда, в названии которых  2 слога. Алёша - 3 слога. </a:t>
            </a:r>
            <a:br>
              <a:rPr lang="ru-RU" sz="2800" dirty="0"/>
            </a:br>
            <a:r>
              <a:rPr lang="ru-RU" sz="2800" dirty="0"/>
              <a:t>Какие блюда заказали дети? 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2177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19672" y="1330047"/>
            <a:ext cx="360040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"Домики"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https://i2.wp.com/ds02.infourok.ru/uploads/ex/1284/0003334b-6491e626/hello_html_277912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5472608" cy="4013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fs-thb02.getcourse.ru/fileservice/file/thumbnail/h/e049c760582c6805dd181dbde1e0b7be.jpg/s/s1200x/a/27502/sc/2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412245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1.wp.com/ds04.infourok.ru/uploads/ex/075e/00071fc5-ea556246/hello_html_3e0cc6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620000" cy="575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C:\Users\Администратор\Pictures\72_predlozhenie_k_skh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7394145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https://shareslide.ru/img/thumbs/2d2a97cd7390ea3ce4ebcaaf545ab24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https://shareslide.ru/img/thumbs/2d2a97cd7390ea3ce4ebcaaf545ab24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https://shareslide.ru/img/thumbs/2d2a97cd7390ea3ce4ebcaaf545ab24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4" name="AutoShape 8" descr="https://shareslide.ru/img/thumbs/2d2a97cd7390ea3ce4ebcaaf545ab24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 descr="https://shareslide.ru/img/thumbs/2d2a97cd7390ea3ce4ebcaaf545ab248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47664" y="1293742"/>
            <a:ext cx="6408712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Таким образом,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игра для ребенка - это возможность самовыражения, самопроверки, самоопределения. Игровая ситуация способствует сенсорному и умственному развитию, помогают закрепить и обогатить приобретенные знания, на базе которых развиваются речевые возможности. Использование игровых технологий в процессе обучения грамоте является одним из основных требований в работе с дошкольниками и позволяет поддерживать интерес детей к данному разделу, помогает избежать школьных трудностей и повысить речевые и интеллектуальные возможности детей.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499176" cy="4104456"/>
          </a:xfrm>
        </p:spPr>
        <p:txBody>
          <a:bodyPr>
            <a:normAutofit/>
          </a:bodyPr>
          <a:lstStyle/>
          <a:p>
            <a:r>
              <a:rPr lang="ru-RU" sz="6600" b="1" i="1" dirty="0">
                <a:solidFill>
                  <a:srgbClr val="FF0000"/>
                </a:solidFill>
              </a:rPr>
              <a:t>Спасибо!!!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691680" y="1010355"/>
            <a:ext cx="6840760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Участники мастер-класса: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воспитатели ДОУ, специалисты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Планируемые результаты: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Times New Roman" pitchFamily="18" charset="0"/>
              </a:rPr>
              <a:t>      - активизируются  знания педагогов об основных понятиях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слог, слово, предложение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получат знания о методах и приемах  по обучению детей слоговому анализу слов и анализу предложений;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 возрастёт творческий потенциал при разработке игр, упражнений и пособий по заданной теме.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411760" y="1636659"/>
            <a:ext cx="576064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Ход проведения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мастер-класса: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Введение. Актуальность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2. 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Теоретическая часть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«Слово»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«Слог»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- «Предложение»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3. </a:t>
            </a:r>
            <a:r>
              <a:rPr kumimoji="0" 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Практическая часть: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 Игры, упражнения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59632" y="216089"/>
            <a:ext cx="7272808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Актуальность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Одним из направлений работы по речевому развитию дошкольников является подготовка к обучению грамоте. Целевые ориентиры, определенные в ФГОС ДО, по данному направлению речевого развития детей включают в себя следующие аспекты: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-владение ребенком понятиями «слово», «слог», «предложение»;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-осознание слогового строения слова, осуществление слогового и звукового анализа слов (двухсложных с открытыми, закрытыми слогами, трехсложных с открытыми слогами, односложных);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-умение составлять графические схемы предложений, слов, слогов.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 В соответствии с основной образовательной программой «От рождения до школы» (под редакцией Н.Е. Вераксы, Т.С. Комаровой, М.А. Васильевой) подготовка к обучению грамоте предполагает формирование у детей представлений о слове и предложении.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b="1" i="1" u="sng" dirty="0">
                <a:solidFill>
                  <a:srgbClr val="FF0000"/>
                </a:solidFill>
              </a:rPr>
              <a:t>Теоретическая часть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то такое слово в русском языке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770" y="1854834"/>
            <a:ext cx="6456630" cy="373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7200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Слог</a:t>
            </a:r>
            <a:r>
              <a:rPr lang="ru-RU" dirty="0"/>
              <a:t>  — это один звук или несколько звуков, произносимых одним выдыхательным толчком воздуха: </a:t>
            </a:r>
            <a:r>
              <a:rPr lang="ru-RU" dirty="0" err="1"/>
              <a:t>во-да</a:t>
            </a:r>
            <a:r>
              <a:rPr lang="ru-RU" dirty="0"/>
              <a:t>, </a:t>
            </a:r>
            <a:r>
              <a:rPr lang="ru-RU" dirty="0" err="1"/>
              <a:t>на-у-ка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В слове столько слогов, сколько гласных звуков.</a:t>
            </a:r>
            <a:br>
              <a:rPr lang="ru-RU" dirty="0"/>
            </a:br>
            <a:r>
              <a:rPr lang="ru-RU" dirty="0"/>
              <a:t>Согласные звуки являются неслоговыми. При произношении слова согласные звуки «тянутся» к гласным, образуя вместе с гласными слог.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Слог может состоять из одного звука (и тогда это обязательно гласный) или нескольких звуков (в этом случае в слоге, кроме гласного, есть согласный или группа согласных): </a:t>
            </a:r>
          </a:p>
          <a:p>
            <a:r>
              <a:rPr lang="ru-RU" dirty="0"/>
              <a:t>ободок — </a:t>
            </a:r>
            <a:r>
              <a:rPr lang="ru-RU" dirty="0" err="1"/>
              <a:t>о-бо-док</a:t>
            </a:r>
            <a:r>
              <a:rPr lang="ru-RU" dirty="0"/>
              <a:t>; страна — </a:t>
            </a:r>
            <a:r>
              <a:rPr lang="ru-RU" dirty="0" err="1"/>
              <a:t>стра-на</a:t>
            </a:r>
            <a:r>
              <a:rPr lang="ru-RU" dirty="0"/>
              <a:t>;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Слоги бывают открытыми и закрытыми.</a:t>
            </a:r>
            <a:br>
              <a:rPr lang="ru-RU" dirty="0"/>
            </a:br>
            <a:r>
              <a:rPr lang="ru-RU" dirty="0"/>
              <a:t>Открытый слог оканчивается на гласный звук: </a:t>
            </a:r>
            <a:r>
              <a:rPr lang="ru-RU" dirty="0" err="1"/>
              <a:t>во-да</a:t>
            </a:r>
            <a:r>
              <a:rPr lang="ru-RU" dirty="0"/>
              <a:t>, </a:t>
            </a:r>
            <a:r>
              <a:rPr lang="ru-RU" dirty="0" err="1"/>
              <a:t>стра-на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Закрытый слог оканчивается на согласный звук: сон, </a:t>
            </a:r>
            <a:r>
              <a:rPr lang="ru-RU" dirty="0" err="1"/>
              <a:t>лай-нер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Открытых слогов в русском языке больше.</a:t>
            </a:r>
            <a:br>
              <a:rPr lang="ru-RU" dirty="0"/>
            </a:br>
            <a:r>
              <a:rPr lang="ru-RU" dirty="0"/>
              <a:t>Закрытые слоги обычно наблюдаются в конце слова:</a:t>
            </a:r>
            <a:br>
              <a:rPr lang="ru-RU" dirty="0"/>
            </a:br>
            <a:r>
              <a:rPr lang="ru-RU" dirty="0" err="1" smtClean="0"/>
              <a:t>о-бо-док</a:t>
            </a:r>
            <a:r>
              <a:rPr lang="ru-RU" dirty="0" smtClean="0"/>
              <a:t> </a:t>
            </a:r>
            <a:r>
              <a:rPr lang="ru-RU" dirty="0"/>
              <a:t>(первые два слога открытые, третий — закрытый).</a:t>
            </a:r>
          </a:p>
          <a:p>
            <a:r>
              <a:rPr lang="ru-RU" dirty="0"/>
              <a:t>Закрытые слоги в середине слова образуют лишь непарные звонкие согласные [</a:t>
            </a:r>
            <a:r>
              <a:rPr lang="ru-RU" dirty="0" err="1"/>
              <a:t>й</a:t>
            </a:r>
            <a:r>
              <a:rPr lang="ru-RU" dirty="0"/>
              <a:t>], [р], [</a:t>
            </a:r>
            <a:r>
              <a:rPr lang="ru-RU" dirty="0" err="1"/>
              <a:t>р</a:t>
            </a:r>
            <a:r>
              <a:rPr lang="ru-RU" dirty="0"/>
              <a:t>’], [л], [</a:t>
            </a:r>
            <a:r>
              <a:rPr lang="ru-RU" dirty="0" err="1"/>
              <a:t>л</a:t>
            </a:r>
            <a:r>
              <a:rPr lang="ru-RU" dirty="0"/>
              <a:t>’], [м], [</a:t>
            </a:r>
            <a:r>
              <a:rPr lang="ru-RU" dirty="0" err="1"/>
              <a:t>м</a:t>
            </a:r>
            <a:r>
              <a:rPr lang="ru-RU" dirty="0"/>
              <a:t>’], [</a:t>
            </a:r>
            <a:r>
              <a:rPr lang="ru-RU" dirty="0" err="1"/>
              <a:t>н</a:t>
            </a:r>
            <a:r>
              <a:rPr lang="ru-RU" dirty="0"/>
              <a:t>], [</a:t>
            </a:r>
            <a:r>
              <a:rPr lang="ru-RU" dirty="0" err="1"/>
              <a:t>н</a:t>
            </a:r>
            <a:r>
              <a:rPr lang="ru-RU" dirty="0"/>
              <a:t>’] (сонорные): май-ка, </a:t>
            </a:r>
            <a:r>
              <a:rPr lang="ru-RU" dirty="0" err="1"/>
              <a:t>Сонь-ка</a:t>
            </a:r>
            <a:r>
              <a:rPr lang="ru-RU" dirty="0"/>
              <a:t>, </a:t>
            </a:r>
            <a:r>
              <a:rPr lang="ru-RU" dirty="0" err="1"/>
              <a:t>со-лом-ка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619672" y="614614"/>
            <a:ext cx="698477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Обучение анализу слогового состава слова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/>
              <a:t>            Ребенок 6 лет должен знать:</a:t>
            </a:r>
            <a:endParaRPr lang="ru-RU" sz="1600" dirty="0"/>
          </a:p>
          <a:p>
            <a:r>
              <a:rPr lang="ru-RU" sz="1600" dirty="0"/>
              <a:t>           Слово делится на слоги; </a:t>
            </a:r>
          </a:p>
          <a:p>
            <a:r>
              <a:rPr lang="ru-RU" sz="1600" dirty="0"/>
              <a:t> Количество слогов в словах  разное; </a:t>
            </a:r>
          </a:p>
          <a:p>
            <a:r>
              <a:rPr lang="ru-RU" sz="1600" dirty="0"/>
              <a:t> Расположены слоги в определенной последовательности.</a:t>
            </a:r>
          </a:p>
          <a:p>
            <a:r>
              <a:rPr lang="ru-RU" sz="1600" dirty="0"/>
              <a:t> Один из  слогов в словах произносится немного более протяжно и громко – это ударный слог.</a:t>
            </a:r>
          </a:p>
          <a:p>
            <a:r>
              <a:rPr lang="ru-RU" sz="1600" dirty="0"/>
              <a:t>Воспитатель умышленно усиливает голосом первый слог: </a:t>
            </a:r>
            <a:r>
              <a:rPr lang="ru-RU" sz="1600" dirty="0" err="1"/>
              <a:t>ры́-ба</a:t>
            </a:r>
            <a:r>
              <a:rPr lang="ru-RU" sz="1600" dirty="0"/>
              <a:t>, </a:t>
            </a:r>
            <a:r>
              <a:rPr lang="ru-RU" sz="1600" dirty="0" err="1"/>
              <a:t>мо́-ре</a:t>
            </a:r>
            <a:r>
              <a:rPr lang="ru-RU" sz="1600" dirty="0"/>
              <a:t>, </a:t>
            </a:r>
            <a:r>
              <a:rPr lang="ru-RU" sz="1600" dirty="0" err="1"/>
              <a:t>Да́-ша</a:t>
            </a:r>
            <a:r>
              <a:rPr lang="ru-RU" sz="1600" dirty="0"/>
              <a:t>, </a:t>
            </a:r>
            <a:r>
              <a:rPr lang="ru-RU" sz="1600" dirty="0" err="1"/>
              <a:t>Ро́-ма</a:t>
            </a:r>
            <a:r>
              <a:rPr lang="ru-RU" sz="1600" dirty="0"/>
              <a:t>, </a:t>
            </a:r>
            <a:r>
              <a:rPr lang="ru-RU" sz="1600" dirty="0" err="1"/>
              <a:t>со́-ки</a:t>
            </a:r>
            <a:r>
              <a:rPr lang="ru-RU" sz="1600" dirty="0"/>
              <a:t>. Второй слог произносится более коротко, отрывисто.</a:t>
            </a:r>
          </a:p>
          <a:p>
            <a:r>
              <a:rPr lang="ru-RU" sz="1600" dirty="0"/>
              <a:t>Такая же работа проводится со словами, где ударный слог стоит на втором и третьем месте: </a:t>
            </a:r>
            <a:r>
              <a:rPr lang="ru-RU" sz="1600" dirty="0" err="1"/>
              <a:t>зи-ма</a:t>
            </a:r>
            <a:r>
              <a:rPr lang="ru-RU" sz="1600" dirty="0"/>
              <a:t>́, </a:t>
            </a:r>
            <a:r>
              <a:rPr lang="ru-RU" sz="1600" dirty="0" err="1"/>
              <a:t>во-да</a:t>
            </a:r>
            <a:r>
              <a:rPr lang="ru-RU" sz="1600" dirty="0"/>
              <a:t>́, </a:t>
            </a:r>
            <a:r>
              <a:rPr lang="ru-RU" sz="1600" dirty="0" err="1"/>
              <a:t>ру-ка</a:t>
            </a:r>
            <a:r>
              <a:rPr lang="ru-RU" sz="1600" dirty="0"/>
              <a:t>́, </a:t>
            </a:r>
            <a:r>
              <a:rPr lang="ru-RU" sz="1600" dirty="0" err="1"/>
              <a:t>мо-ло-ко</a:t>
            </a:r>
            <a:r>
              <a:rPr lang="ru-RU" sz="1600" dirty="0"/>
              <a:t>́, </a:t>
            </a:r>
            <a:r>
              <a:rPr lang="ru-RU" sz="1600" dirty="0" err="1"/>
              <a:t>хо-ро-шо</a:t>
            </a:r>
            <a:r>
              <a:rPr lang="ru-RU" sz="1600" dirty="0"/>
              <a:t>́, </a:t>
            </a:r>
            <a:r>
              <a:rPr lang="ru-RU" sz="1600" dirty="0" err="1"/>
              <a:t>да-ле-ко</a:t>
            </a:r>
            <a:r>
              <a:rPr lang="ru-RU" sz="1600" dirty="0"/>
              <a:t>́.</a:t>
            </a:r>
          </a:p>
          <a:p>
            <a:endParaRPr lang="ru-RU" sz="1600" dirty="0"/>
          </a:p>
          <a:p>
            <a:r>
              <a:rPr lang="ru-RU" sz="1600" dirty="0"/>
              <a:t>           Обучить дошкольников послоговому произнесению слов нетрудно, но главное заключается в том, чтобы дети осознали принцип слогового строения слова. Они должны научиться хорошо слышать и называть первый, второй, третий слог в слове, составлять из заданных слогов слова.</a:t>
            </a:r>
          </a:p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endParaRPr kumimoji="0" lang="ru-RU" sz="16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495</Words>
  <Application>Microsoft Office PowerPoint</Application>
  <PresentationFormat>Экран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Мастер – класс  «Слог, слово, предложение» Деление слов на слоги, составление предложений по графической схеме </vt:lpstr>
      <vt:lpstr>Слайд 2</vt:lpstr>
      <vt:lpstr>Слайд 3</vt:lpstr>
      <vt:lpstr>Слайд 4</vt:lpstr>
      <vt:lpstr>Слайд 5</vt:lpstr>
      <vt:lpstr> Теоретическая часть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Маша и Алёша идут в кафе   Описание:  Маша и Алёша идут в кафе. Маша заказывает блюда, в названии которых  2 слога. Алёша - 3 слога.  Какие блюда заказали дети?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НАВЫКОВ ЗВУКОВОГО АНАЛИЗА И СИНТЕЗА</dc:title>
  <dc:creator>Nastya</dc:creator>
  <cp:lastModifiedBy>XTreme.ws</cp:lastModifiedBy>
  <cp:revision>97</cp:revision>
  <dcterms:created xsi:type="dcterms:W3CDTF">2016-05-24T21:38:31Z</dcterms:created>
  <dcterms:modified xsi:type="dcterms:W3CDTF">2023-01-31T12:15:58Z</dcterms:modified>
</cp:coreProperties>
</file>