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33CCFF"/>
    <a:srgbClr val="FF3300"/>
    <a:srgbClr val="0000CC"/>
    <a:srgbClr val="99CC00"/>
    <a:srgbClr val="008000"/>
    <a:srgbClr val="CC66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2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17D251B-88A5-4EF9-9769-1D5B9D024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36BB-E3C6-4E39-9FB9-C0DFBA668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33737-5CF0-4952-9D6B-5E402DDDF9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E93F30D-E36C-4749-AB17-22A2FFE2C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200E8-A2B8-4B4E-BA0D-E87C89693F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DC394-594A-40C3-810D-D3956D5157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1837432-EEB3-482F-A0C5-38BDE41AA7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901-B641-4EF8-9025-06311DD48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0B0DF-BD16-48AC-A086-A58C188371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FDA7C-2EF3-4A03-8767-9D07EA66E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3CA1D-B76F-4B00-AB14-09F14B136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ED66B9-B03D-4677-BC4C-4C1C65DE5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edlib.ru/books1/3/0298/image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953"/>
            <a:ext cx="4714875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71235" y="1691893"/>
            <a:ext cx="3244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Весёлом Язычке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зоопарке»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419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Здвинский детский сад «Солнышко»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Суханова И.В.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941" y="6356866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u.appsforall.ru/53ff1686743bb1.60964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200"/>
            <a:ext cx="8810625" cy="4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257800"/>
            <a:ext cx="4522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внимательно на картинку.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здесь изображено?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они называются?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им дали такое название?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l="1961" r="1961" b="1950"/>
          <a:stretch>
            <a:fillRect/>
          </a:stretch>
        </p:blipFill>
        <p:spPr bwMode="auto">
          <a:xfrm>
            <a:off x="4597401" y="8255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2400" y="228600"/>
            <a:ext cx="434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 Язычок который час. К сожалению, было уже поздно: пора возвращаться домой. А подарок маме? Купил Язычок несколько воздушных шариков и стал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надувать, но, к сожалению, некоторые из них полопались. Покажи, как Язычок надувал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шарики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" y="4013666"/>
            <a:ext cx="4267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Я </a:t>
            </a:r>
            <a:r>
              <a:rPr lang="ru-RU" sz="2400" dirty="0">
                <a:solidFill>
                  <a:srgbClr val="002060"/>
                </a:solidFill>
              </a:rPr>
              <a:t>надул воздушный шарик.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Укусил его комарик.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Лопнул шарик. Не беда!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Новый шар надую 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" y="5943600"/>
            <a:ext cx="3840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(попеременное надувание и сдувание щёк)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_XuTQI-8Rm2M/TDQYAwCGxHI/AAAAAAAADEg/QWV4D_nb0ks/s1600/%D0%A6%D0%B2%D0%B5%D1%82%D0%B0-%D1%88%D0%B0%D1%80%D0%B8%D0%BA%D0%B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77" b="7592"/>
          <a:stretch/>
        </p:blipFill>
        <p:spPr bwMode="auto">
          <a:xfrm>
            <a:off x="3408864" y="0"/>
            <a:ext cx="5735136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86537"/>
            <a:ext cx="3293017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Вспомним цвета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Покажи шарик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красного цвета.</a:t>
            </a:r>
          </a:p>
          <a:p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Покажи шарик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розового цвета.</a:t>
            </a:r>
          </a:p>
          <a:p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Покажи шарик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фиолетового цвета.</a:t>
            </a:r>
          </a:p>
          <a:p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Покажи шарики тех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цветов, которые мы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ещё не назвали.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6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7900" y="1447800"/>
            <a:ext cx="304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Скрылось солнце за горой,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 пошел домой.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Дверь он запер на замок,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 в кроватку и умолк.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715000" cy="50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20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914400"/>
            <a:ext cx="43815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мы сегодня побывали вместе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 Весёлым Язычком?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2290" name="Picture 2" descr="http://cs31.babysfera.ru/8/2/e/0/75632144.24888752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40"/>
          <a:stretch/>
        </p:blipFill>
        <p:spPr bwMode="auto">
          <a:xfrm>
            <a:off x="4724400" y="304800"/>
            <a:ext cx="4180526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700" y="4729609"/>
            <a:ext cx="4381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Понравилась ли тебе сказка?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3048000"/>
            <a:ext cx="4457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мы встретили сначала, а кого потом?</a:t>
            </a:r>
          </a:p>
        </p:txBody>
      </p:sp>
    </p:spTree>
    <p:extLst>
      <p:ext uri="{BB962C8B-B14F-4D97-AF65-F5344CB8AC3E}">
        <p14:creationId xmlns:p14="http://schemas.microsoft.com/office/powerpoint/2010/main" xmlns="" val="5148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 t="2499" b="5000"/>
          <a:stretch>
            <a:fillRect/>
          </a:stretch>
        </p:blipFill>
        <p:spPr bwMode="auto">
          <a:xfrm>
            <a:off x="152400" y="304800"/>
            <a:ext cx="5521325" cy="60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73725" y="1447800"/>
            <a:ext cx="3241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Жил-был на свете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захотел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пойти в зоопарк.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ним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отправимся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мы: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изображать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встретит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1587" t="1874" r="4762" b="2576"/>
          <a:stretch>
            <a:fillRect/>
          </a:stretch>
        </p:blipFill>
        <p:spPr bwMode="auto">
          <a:xfrm>
            <a:off x="152400" y="1371600"/>
            <a:ext cx="525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2400" y="152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пришел Язычок в зоопарк и видит, что в пруду сидит кто-то огромный, как гора, и рот широко открывает. Это был…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бегемот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Давай и мы превратимся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широко открывать рот.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8000" y="1219200"/>
            <a:ext cx="3327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Рот </a:t>
            </a:r>
            <a:r>
              <a:rPr lang="ru-RU" sz="2000" dirty="0" err="1">
                <a:solidFill>
                  <a:srgbClr val="002060"/>
                </a:solidFill>
              </a:rPr>
              <a:t>пошире</a:t>
            </a:r>
            <a:r>
              <a:rPr lang="ru-RU" sz="2000" dirty="0">
                <a:solidFill>
                  <a:srgbClr val="002060"/>
                </a:solidFill>
              </a:rPr>
              <a:t> открываем,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err="1">
                <a:solidFill>
                  <a:srgbClr val="002060"/>
                </a:solidFill>
              </a:rPr>
              <a:t>бегемотиков</a:t>
            </a:r>
            <a:r>
              <a:rPr lang="ru-RU" sz="2000" dirty="0">
                <a:solidFill>
                  <a:srgbClr val="002060"/>
                </a:solidFill>
              </a:rPr>
              <a:t> играем: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Широко раскроем ротик,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Как голодный </a:t>
            </a:r>
            <a:r>
              <a:rPr lang="ru-RU" sz="2000" dirty="0" err="1">
                <a:solidFill>
                  <a:srgbClr val="002060"/>
                </a:solidFill>
              </a:rPr>
              <a:t>бегемотик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Закрывать его нельзя,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До </a:t>
            </a:r>
            <a:r>
              <a:rPr lang="ru-RU" sz="2000" dirty="0">
                <a:solidFill>
                  <a:srgbClr val="002060"/>
                </a:solidFill>
              </a:rPr>
              <a:t>пяти считаю я.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А потом закроем рот-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Отдыхает бегемот.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726668"/>
            <a:ext cx="34302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Кто еще плавает в пруду? (рыбки)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Посчитай. Сколько их? (6)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Сколько рыбок плывёт направо? (2)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Сколько рыбок плывёт налево?(4)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lib.podelise.ru/tw_files2/urls_23/1/d-754/754_html_m1327ae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933" y="3742460"/>
            <a:ext cx="2373534" cy="30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4343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Посмотрел Язычок на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только хотел дальше отправиться, как слышит: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-а-а,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-а-а.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были… Правильно,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лягушки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Давай изобразим, как лягушки улыбались.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26" name="Picture 2" descr="http://mdoy18.caduk.ru/images/p15_clip_image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88481"/>
            <a:ext cx="3187700" cy="34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5800" y="4802704"/>
            <a:ext cx="3949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</a:rPr>
              <a:t>Подражаем </a:t>
            </a:r>
            <a:r>
              <a:rPr lang="ru-RU" sz="2000" dirty="0">
                <a:solidFill>
                  <a:srgbClr val="002060"/>
                </a:solidFill>
              </a:rPr>
              <a:t>мы лягушкам: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</a:rPr>
              <a:t>Тянем губы прямо к ушкам.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</a:rPr>
              <a:t>Вы сейчас тяните губки – 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</a:rPr>
              <a:t>Я увижу ваши зубки.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</a:rPr>
              <a:t>Мы потянем – перестанем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</a:rPr>
              <a:t>И нисколько не устанем.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52400"/>
            <a:ext cx="4378325" cy="452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286000" y="241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6375400" y="276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4" name="Picture 2" descr="http://www.pedlib.ru/books1/3/0298/image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467"/>
            <a:ext cx="5573298" cy="47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6100" y="127000"/>
            <a:ext cx="350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Идет Язычок дальше.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кто это такой большой,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длинным носом?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же…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покажем какой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слона хобот!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0450" y="2413000"/>
            <a:ext cx="2984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подражать слону!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Губы «хоботком» тяну.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их отпускаю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место возвращаю.</a:t>
            </a:r>
          </a:p>
        </p:txBody>
      </p:sp>
      <p:pic>
        <p:nvPicPr>
          <p:cNvPr id="3076" name="Picture 4" descr="http://neposedu.ru/wp-content/uploads/2013/01/artikulyacionnaya_gimnastika_xobot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78296"/>
            <a:ext cx="2921000" cy="30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300" y="5490131"/>
            <a:ext cx="4898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Сколько слоников здесь изображено?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Одинаковые ли они? Чем отличаются?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А из чего они набирают воду?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Сколько их? Похожи ли они?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18506"/>
            <a:ext cx="5486400" cy="50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5000" y="152400"/>
            <a:ext cx="342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Полюбовался Язычок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слоном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пошел к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клетке. А там 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никого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только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длинный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резиновый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шланг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валяется 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посередине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Но вдруг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шланг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зашевелился,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 увидел, 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это… 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змея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изобразим змею!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1925" y="2779843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Подражаем </a:t>
            </a:r>
            <a:r>
              <a:rPr lang="ru-RU" dirty="0">
                <a:solidFill>
                  <a:srgbClr val="002060"/>
                </a:solidFill>
              </a:rPr>
              <a:t>мы змее,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 ней мы будем наравне: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Высунем язык и спрячем,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Только так, а не иначе.</a:t>
            </a:r>
          </a:p>
        </p:txBody>
      </p:sp>
      <p:pic>
        <p:nvPicPr>
          <p:cNvPr id="4098" name="Picture 2" descr="http://lib.podelise.ru/tw_files2/urls_23/1/d-754/754_html_668d7b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0172"/>
            <a:ext cx="2515050" cy="28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867400"/>
            <a:ext cx="360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Сколько змеек изображено?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Они разные. Найди 5 отличий.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Понаблюдал Язычок за змейкой и пошел дальше. Видит,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катает. Захотел и сам прокатиться: «Лошадка, покатаешь меня?» А лошадка отвечает: «Конечно!» Сел Язычок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лошадку, крикнул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но!» и поскакал. Давай покажем, как Язычок катался на лошадке.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166618"/>
            <a:ext cx="400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Я </a:t>
            </a:r>
            <a:r>
              <a:rPr lang="ru-RU" dirty="0">
                <a:solidFill>
                  <a:srgbClr val="002060"/>
                </a:solidFill>
              </a:rPr>
              <a:t>– веселая лошадка,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</a:rPr>
              <a:t>Темная, как шоколадка.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</a:rPr>
              <a:t>Язычком пощелкай громко –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</a:rPr>
              <a:t>Стук копыт услышишь звонкий.</a:t>
            </a:r>
          </a:p>
        </p:txBody>
      </p:sp>
      <p:pic>
        <p:nvPicPr>
          <p:cNvPr id="6146" name="Picture 2" descr="http://www.pedlib.ru/books1/3/0298/image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537928"/>
            <a:ext cx="5029199" cy="53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201" y="116681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Покатался Язычок, слез с лошадки и вдруг увидел себя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зеркале: «Ах, какой я стал лохматый! Наверное, очень быстро на лошадке мчался! Надо причесаться!» Достал Язычок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расческу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начал причесываться.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покажем как он это делал.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7170" name="Picture 2" descr="http://www.pedlib.ru/books1/3/0298/image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48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600" y="51320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 </a:t>
            </a:r>
            <a:r>
              <a:rPr lang="ru-RU" sz="2400" dirty="0">
                <a:solidFill>
                  <a:srgbClr val="002060"/>
                </a:solidFill>
              </a:rPr>
              <a:t>волосами я дружу,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Их в порядок привожу.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Благодарна мне прическа.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А зовут меня… расческа.</a:t>
            </a:r>
          </a:p>
        </p:txBody>
      </p:sp>
      <p:pic>
        <p:nvPicPr>
          <p:cNvPr id="7172" name="Picture 4" descr="http://cs6082.vk.me/u164697/video/y_250b22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90" t="13056" r="13802" b="13612"/>
          <a:stretch/>
        </p:blipFill>
        <p:spPr bwMode="auto">
          <a:xfrm>
            <a:off x="4953000" y="3733134"/>
            <a:ext cx="3924300" cy="29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304800"/>
            <a:ext cx="502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Привёл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 себя в порядок и вдруг подумал: а не пора ли ему идти домой? Надо узнать который час. Покажи, как работают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часики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lib.podelise.ru/tw_files2/urls_23/1/d-754/754_html_m3f2dcc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1"/>
            <a:ext cx="3439494" cy="47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ib.podelise.ru/tw_files2/urls_23/1/d-754/754_html_402142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2743200"/>
            <a:ext cx="3776677" cy="39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1000" y="4868160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Тик-так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тик-так.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 качался так,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маятник часов.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в часы играть готов?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728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Нелли</dc:creator>
  <cp:lastModifiedBy>XTreme.ws</cp:lastModifiedBy>
  <cp:revision>42</cp:revision>
  <cp:lastPrinted>1601-01-01T00:00:00Z</cp:lastPrinted>
  <dcterms:created xsi:type="dcterms:W3CDTF">1601-01-01T00:00:00Z</dcterms:created>
  <dcterms:modified xsi:type="dcterms:W3CDTF">2020-05-11T05:12:20Z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