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5" r:id="rId18"/>
    <p:sldId id="27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fac10855dbd.png"/>
          <p:cNvPicPr>
            <a:picLocks noChangeAspect="1"/>
          </p:cNvPicPr>
          <p:nvPr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F91F-D012-444B-AECB-24062C9FF5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09BD-7EAE-4F98-AB21-8BE90B511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Логопедический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 проект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«Чистоговорки – чётко, громко говорим, никогда мы не спешим»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62249"/>
            <a:ext cx="5076056" cy="39703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2.Развитие интонационной  выразительности, дикции.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 «Громко, тихо, шёпотом»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 «Медленно-быстро»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Игра «Весело, грустно»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-произносим с различной интонацией;</a:t>
            </a:r>
            <a:endParaRPr lang="ru-RU" dirty="0" smtClean="0"/>
          </a:p>
          <a:p>
            <a:r>
              <a:rPr lang="ru-RU" i="1" dirty="0" smtClean="0"/>
              <a:t> -произносим голосом разным по тембру (как мишка, как мышка);</a:t>
            </a:r>
            <a:endParaRPr lang="ru-RU" dirty="0" smtClean="0"/>
          </a:p>
          <a:p>
            <a:r>
              <a:rPr lang="ru-RU" i="1" dirty="0" smtClean="0"/>
              <a:t>-произносим тихо или громко;</a:t>
            </a:r>
            <a:endParaRPr lang="ru-RU" dirty="0" smtClean="0"/>
          </a:p>
          <a:p>
            <a:r>
              <a:rPr lang="ru-RU" i="1" dirty="0" smtClean="0"/>
              <a:t>-произносим в разном темпе (медленно или быстро);</a:t>
            </a:r>
            <a:endParaRPr lang="ru-RU" dirty="0" smtClean="0"/>
          </a:p>
          <a:p>
            <a:r>
              <a:rPr lang="ru-RU" i="1" dirty="0" smtClean="0"/>
              <a:t>-произносим, меняя место логического ударения.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036" y="3645024"/>
            <a:ext cx="201045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3717032"/>
            <a:ext cx="2118304" cy="29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260648"/>
            <a:ext cx="2232248" cy="34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3933056"/>
            <a:ext cx="15816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3978000"/>
            <a:ext cx="1546344" cy="27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76672"/>
            <a:ext cx="1813915" cy="29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509683"/>
            <a:ext cx="6120680" cy="286232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3.Развитие фонематического слуха, звукового и слогового анализа и синтеза.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Игра «Доскажи словечко»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</a:rPr>
              <a:t>Игра </a:t>
            </a:r>
            <a:r>
              <a:rPr lang="ru-RU" b="1" i="1" dirty="0">
                <a:solidFill>
                  <a:srgbClr val="C00000"/>
                </a:solidFill>
              </a:rPr>
              <a:t>«Хлопни в ладоши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</a:rPr>
              <a:t>Игра «Угадай, какое слово заблудилось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</a:rPr>
              <a:t>Игра «Повтори»</a:t>
            </a:r>
            <a:endParaRPr lang="ru-RU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</a:rPr>
              <a:t>Игра «Кто внимательный»</a:t>
            </a:r>
            <a:endParaRPr lang="ru-RU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260648"/>
            <a:ext cx="150770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356992"/>
            <a:ext cx="3888432" cy="314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780928"/>
            <a:ext cx="3680887" cy="30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980728"/>
            <a:ext cx="13694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268821"/>
            <a:ext cx="3672408" cy="21236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Игра «Раз, два, три».</a:t>
            </a:r>
            <a:r>
              <a:rPr lang="ru-RU" i="1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-определяем заданный звук:</a:t>
            </a:r>
          </a:p>
          <a:p>
            <a:r>
              <a:rPr lang="ru-RU" sz="1600" dirty="0" smtClean="0"/>
              <a:t>Дети получают по две-три картинки. По сигналу логопеда дети последовательно поднимают картинки, в названия которых входят изучаемые звуки.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76872"/>
            <a:ext cx="2592288" cy="422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16632"/>
            <a:ext cx="1863843" cy="27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E:\Desktop\рапечатать (5)\IMG_20220516_111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692696"/>
            <a:ext cx="2644845" cy="4680520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3140968"/>
            <a:ext cx="2278202" cy="35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25343"/>
            <a:ext cx="8337860" cy="70788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4.Совершенствование лексико-грамматического строя и связной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741498"/>
            <a:ext cx="3096344" cy="923330"/>
          </a:xfrm>
          <a:prstGeom prst="rect">
            <a:avLst/>
          </a:prstGeom>
          <a:solidFill>
            <a:srgbClr val="FFFFFF">
              <a:alpha val="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«Один-много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  «Посчитай»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Игра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«1-2-5»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72816"/>
            <a:ext cx="27196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772816"/>
            <a:ext cx="2520280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748813"/>
            <a:ext cx="2502008" cy="33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482189"/>
            <a:ext cx="3175613" cy="6463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 «Какой, какая, какое?»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233064"/>
            <a:ext cx="2793714" cy="92333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 «Скажи наоборот»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147038"/>
            <a:ext cx="9144000" cy="3693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 «Скажи ласково»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88640"/>
            <a:ext cx="2357992" cy="314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700808"/>
            <a:ext cx="2016224" cy="36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88639"/>
            <a:ext cx="2155340" cy="335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3501008"/>
            <a:ext cx="2392649" cy="32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3645024"/>
            <a:ext cx="2304016" cy="307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29476"/>
            <a:ext cx="81003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логопеда с родителями воспитанников</a:t>
            </a:r>
          </a:p>
          <a:p>
            <a:pPr algn="ctr"/>
            <a:r>
              <a:rPr lang="ru-RU" sz="2000" dirty="0" smtClean="0"/>
              <a:t>1.Приглашение родителей на индивидуальные консультации ;</a:t>
            </a:r>
          </a:p>
          <a:p>
            <a:pPr algn="ctr"/>
            <a:r>
              <a:rPr lang="ru-RU" sz="2000" dirty="0" smtClean="0"/>
              <a:t>2. Придумывание чистоговорок родителей с детьми;</a:t>
            </a:r>
          </a:p>
          <a:p>
            <a:pPr algn="ctr"/>
            <a:r>
              <a:rPr lang="ru-RU" sz="2000" dirty="0" smtClean="0"/>
              <a:t>3. Предоставление инструкции родителям.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16832"/>
            <a:ext cx="7240457" cy="46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087712" cy="40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16632"/>
            <a:ext cx="4351843" cy="24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5229200"/>
            <a:ext cx="4611503" cy="14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636912"/>
            <a:ext cx="3663825" cy="24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4509120"/>
            <a:ext cx="2949692" cy="21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3 этап – заключительный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488783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полученных результатов реализации проекта в соответствии с поставленной целью и задачами.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Результаты: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/>
              <a:t> 1. Совершенствовалось звукопроизношение;</a:t>
            </a:r>
          </a:p>
          <a:p>
            <a:r>
              <a:rPr lang="ru-RU" b="1" dirty="0" smtClean="0"/>
              <a:t>2.Улучшилась дикция, интонационная выразительность речи  и её компоненты (тембр, темп, ритм, сила голоса, пауза, логическое ударение);</a:t>
            </a:r>
          </a:p>
          <a:p>
            <a:r>
              <a:rPr lang="ru-RU" b="1" dirty="0" smtClean="0"/>
              <a:t>3. Дети научились  различать поставленные и уточненные в произношении звуки на слух; умеют воспроизводить отдельные элементы речи, удерживать в памяти воспринятый на слух материал, слышат звучание собственной речи, могут исправлять свои ошибки и определять наличие определенного звука в слове, его местоположение;</a:t>
            </a:r>
          </a:p>
          <a:p>
            <a:r>
              <a:rPr lang="ru-RU" b="1" dirty="0" smtClean="0"/>
              <a:t>4.Совершенствовался лексико-грамматический строи и связная речь. Расширился словарный  запас до объема, соответствующего возрастной норме; дети усвоили формы словообразования и словоизменения, владеют навыками правильного согласования и управления слов в предложении. Сформировалась  связная речь до уровня, позволяющего ребенку с речевой патологией овладеть умениями планировать собственное высказывание, самостоятельно ориентироваться в условиях речевой ситуации, самостоятельно определять содержание своего высказывания.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406411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Чистоговорка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это зарифмованная фраза, в которой часто повторяется какой-либо звук. Использование чистоговорок в коррекции звукопроизношения – один из наиболее эффективных способов отработки, закрепления звуков в речи.  Таким образом, работа с чистоговорками нацелена на отработку звукопроизносительной стороны речи, развитие фонематической стороны речи, силы голоса, темпа речи, чувства рифмы, речевого дыхания, а так же коррекцию лексико-грамматической и фонетико-фонематической стороны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</a:rPr>
              <a:t>Для того, чтобы сформировать у ребенка чистую речь, абсолютно неважно, авторские или общеизвестные чистоговорки использовать. Главное — ими пользоваться и делать это систематически!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catherineasquithgallery.com/uploads/posts/2021-03/1614552512_2-p-detskie-kartinki-na-belom-fone-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04864"/>
            <a:ext cx="5634508" cy="32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Актуальность</a:t>
            </a:r>
            <a:br>
              <a:rPr lang="ru-RU" u="sng" dirty="0" smtClean="0">
                <a:solidFill>
                  <a:srgbClr val="C00000"/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918601"/>
            <a:ext cx="79208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Как показывает практика, стандартные методы коррекционной работы с детьми, имеющими речевые нарушения, не всегда дают ожидаемого результата. В связи с этим актуальным становится поиск эффективных форм и методов, которые  требовали бы у дошкольника  использования знаний и умений в новой для них ситуации, для решения новых проблем. Анализируя различные формы коррекционной работы, я искала такие, которые позволили бы ускорить процесс автоматизации нарушенных звуков, в целом развития всех компонентов речи, когнитивных процессов и коммуникативных навыков.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 возникла идея создания проекта «Чистоговорки – чётко, громко говорим, никогда мы не спешим».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Чистоговорка — малый жанр фольклора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народно-поэтическая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шутка, заключающаяся в умышленном подборе слов, трудных для правильной артикуляции при быстром и многократном повторении.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Чистоговорки (чисто говорю) — важная часть логопедических игр, направленных  не только на развитие органов артикуляционного аппарата, но и  участвующих в правильной постановке звуков, учат вниманию, чувству ритма, рифмы и такта. 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900" u="sng" dirty="0" smtClean="0">
                <a:solidFill>
                  <a:srgbClr val="C00000"/>
                </a:solidFill>
              </a:rPr>
              <a:t>Проблема </a:t>
            </a:r>
            <a:br>
              <a:rPr lang="ru-RU" sz="4900" u="sng" dirty="0" smtClean="0">
                <a:solidFill>
                  <a:srgbClr val="C00000"/>
                </a:solidFill>
              </a:rPr>
            </a:br>
            <a:endParaRPr lang="ru-RU" sz="4900" u="sng" dirty="0">
              <a:solidFill>
                <a:srgbClr val="C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576" y="1780943"/>
            <a:ext cx="7704856" cy="34778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Все мы знаем, что ввиду несформированности мотивационной сферы очень трудно вовлечь детей в активное участие в процесс автоматизации звука, а это очень важно для получения максимального результата.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Педагогу необходимо решить проблемы: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-Как быстро  и увлекательно при повторении одних и тех же слогов сформировать навык правильного звукопроизношения?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Какой использовать речевой материал, чтобы дети проявили максимум творчества и заинтересованности (ведь то, что делается без интереса - не запоминается или запоминается с  большим трудом)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? 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Цель проекта: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734488"/>
            <a:ext cx="69127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правильного звукопроизношения у детей с фонетическим и фонетико-фонематическим недоразвитием речи.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Задачи проекта: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814978"/>
            <a:ext cx="7560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1.Закрепление произношения поставленных звуков.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2.Развитие интонационной  выразительности, дикции.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3.Совершенствование фонематического слуха, звукового и слогового анализа и синтеза.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4.Совершенствование лексико-грамматического строя и связной речи.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1148890"/>
            <a:ext cx="5976664" cy="48936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u="sng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u="sng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u="sng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Участники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-дети подготовительной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группы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«Ручеёк»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-родители;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-учитель –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логопед;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-воспитатели.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Срок реализации: март,  апрель (28. 03. 2022 – 28.04.2022г)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Тип проекта: 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практико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ориентированный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188640"/>
            <a:ext cx="1440160" cy="28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88639"/>
            <a:ext cx="4968552" cy="284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17877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896544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937145"/>
            <a:ext cx="4320480" cy="45243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 этап: Подготовительный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28. 03. 2022 – 4.04.2022г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плана мероприятий, подготовка к проведению мероприятий;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Подбор и изучение литературы по теме проекта;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условий для реализации проекта;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Сбор дидактического, наглядного и речевого материала по теме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124744"/>
            <a:ext cx="33483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71600" y="129208"/>
            <a:ext cx="6912768" cy="3693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 этап основной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5. 04. 2022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04.2022г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1520" y="553148"/>
            <a:ext cx="66967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Виды заданий для работы с чистоговорками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1.Закрепление произношения поставленных звуков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со зрительной опорой: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Рассматриваем  карточку с картинкой и четко произносим чистоговорку. Затем обсуждаем содержание картинки, но в конце снова возвращаемся к прочтению чистоговорки, развиваем правильное восприятие речи, слуховое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24944"/>
            <a:ext cx="24277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04664"/>
            <a:ext cx="19633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708920"/>
            <a:ext cx="198901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254" y="3717032"/>
            <a:ext cx="2105994" cy="28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3717032"/>
            <a:ext cx="1991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95699"/>
            <a:ext cx="4824536" cy="286232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Работа с различными движениями: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Игровое упражнение «Нарисуй»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Освоив произношение фразы или стихотворения, попросить ребенка повторить ее снова, рисуя при этом на листке волнистую (прямую, ломаную) линию. Так  у ребёнка работают сразу оба полушария головного мозга,  которые направлены на развитие мелкой моторики, координации и общего восприятия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068960"/>
            <a:ext cx="28067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764704"/>
            <a:ext cx="1600003" cy="23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88640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501008"/>
            <a:ext cx="2304016" cy="307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789040"/>
            <a:ext cx="20071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326</TotalTime>
  <Words>354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Тема10</vt:lpstr>
      <vt:lpstr>Логопедический  проект  </vt:lpstr>
      <vt:lpstr>Актуальность </vt:lpstr>
      <vt:lpstr> Проблема  </vt:lpstr>
      <vt:lpstr>Цель проекта: </vt:lpstr>
      <vt:lpstr>Задачи проекта: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 3 этап – заключительный </vt:lpstr>
      <vt:lpstr>Слайд 18</vt:lpstr>
      <vt:lpstr> 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48</cp:revision>
  <dcterms:created xsi:type="dcterms:W3CDTF">2022-05-17T11:09:33Z</dcterms:created>
  <dcterms:modified xsi:type="dcterms:W3CDTF">2022-05-19T13:23:02Z</dcterms:modified>
</cp:coreProperties>
</file>