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1" r:id="rId3"/>
    <p:sldId id="270" r:id="rId4"/>
    <p:sldId id="268" r:id="rId5"/>
    <p:sldId id="269" r:id="rId6"/>
    <p:sldId id="273" r:id="rId7"/>
    <p:sldId id="260" r:id="rId8"/>
    <p:sldId id="276" r:id="rId9"/>
    <p:sldId id="275" r:id="rId10"/>
    <p:sldId id="256" r:id="rId11"/>
    <p:sldId id="259" r:id="rId12"/>
    <p:sldId id="265" r:id="rId13"/>
    <p:sldId id="257" r:id="rId14"/>
    <p:sldId id="258" r:id="rId15"/>
    <p:sldId id="264" r:id="rId16"/>
    <p:sldId id="261" r:id="rId17"/>
    <p:sldId id="262" r:id="rId18"/>
    <p:sldId id="263" r:id="rId19"/>
    <p:sldId id="266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03A2-E238-40F2-A1AA-FF2BAD51B26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48139-78E8-4B94-A0F9-B8339E778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03A2-E238-40F2-A1AA-FF2BAD51B26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48139-78E8-4B94-A0F9-B8339E778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03A2-E238-40F2-A1AA-FF2BAD51B26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48139-78E8-4B94-A0F9-B8339E778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03A2-E238-40F2-A1AA-FF2BAD51B26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48139-78E8-4B94-A0F9-B8339E778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03A2-E238-40F2-A1AA-FF2BAD51B26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48139-78E8-4B94-A0F9-B8339E778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03A2-E238-40F2-A1AA-FF2BAD51B26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48139-78E8-4B94-A0F9-B8339E778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03A2-E238-40F2-A1AA-FF2BAD51B26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48139-78E8-4B94-A0F9-B8339E778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03A2-E238-40F2-A1AA-FF2BAD51B26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48139-78E8-4B94-A0F9-B8339E778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03A2-E238-40F2-A1AA-FF2BAD51B26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48139-78E8-4B94-A0F9-B8339E778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03A2-E238-40F2-A1AA-FF2BAD51B26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48139-78E8-4B94-A0F9-B8339E778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03A2-E238-40F2-A1AA-FF2BAD51B26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48139-78E8-4B94-A0F9-B8339E778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D03A2-E238-40F2-A1AA-FF2BAD51B26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48139-78E8-4B94-A0F9-B8339E778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artinkin.net/uploads/posts/2021-01/1611417100_20-p-foni-dlya-vizitok-logopeda-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2376264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Логопедический проект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FF0000"/>
                </a:solidFill>
              </a:rPr>
              <a:t>«Шипящие странички»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b="1" i="1" dirty="0" smtClean="0">
                <a:solidFill>
                  <a:srgbClr val="002060"/>
                </a:solidFill>
              </a:rPr>
              <a:t>по автоматизации звуков «Ш», «Ж» для детей подготовительной группы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 flipH="1" flipV="1">
            <a:off x="-612576" y="-163591"/>
            <a:ext cx="720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6" name="Picture 6" descr="https://i.pinimg.com/originals/e6/62/6a/e6626aa2ca1196938b099a273a4443de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5856" y="2924944"/>
            <a:ext cx="2736304" cy="3420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kartinkin.net/uploads/posts/2021-01/1611417100_20-p-foni-dlya-vizitok-logopeda-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Игры на развитие фонематического восприятия, фонематических представлений: </a:t>
            </a:r>
            <a:br>
              <a:rPr lang="ru-RU" sz="2700" dirty="0" smtClean="0"/>
            </a:br>
            <a:r>
              <a:rPr lang="ru-RU" sz="2700" dirty="0" smtClean="0"/>
              <a:t>             </a:t>
            </a:r>
            <a:r>
              <a:rPr lang="ru-RU" sz="2700" i="1" dirty="0" smtClean="0"/>
              <a:t>«Хлопни в ладоши когда услышишь звук Ш», «Доскажи словечко», «Какой звук в картинке», «Назови первый звук в слове», «Назови последний звук в слове».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224" y="2132856"/>
            <a:ext cx="193417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2204864"/>
            <a:ext cx="1440160" cy="273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87824" y="2492896"/>
            <a:ext cx="2592288" cy="15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67744" y="4077072"/>
            <a:ext cx="182678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355976" y="4077072"/>
            <a:ext cx="1891848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76256" y="4437112"/>
            <a:ext cx="1582498" cy="215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artinkin.net/uploads/posts/2021-01/1611417100_20-p-foni-dlya-vizitok-logopeda-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        </a:t>
            </a:r>
            <a:r>
              <a:rPr lang="ru-RU" sz="3100" b="1" i="1" dirty="0" smtClean="0"/>
              <a:t>Заучивание </a:t>
            </a:r>
            <a:r>
              <a:rPr lang="ru-RU" sz="3100" b="1" i="1" dirty="0"/>
              <a:t>загадок, </a:t>
            </a:r>
            <a:r>
              <a:rPr lang="ru-RU" sz="3100" b="1" i="1" dirty="0" smtClean="0"/>
              <a:t>стихотворений</a:t>
            </a:r>
            <a:r>
              <a:rPr lang="ru-RU" b="1" i="1" dirty="0"/>
              <a:t/>
            </a:r>
            <a:br>
              <a:rPr lang="ru-RU" b="1" i="1" dirty="0"/>
            </a:br>
            <a:endParaRPr lang="ru-RU" b="1" i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5" y="1556792"/>
            <a:ext cx="1944216" cy="237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6136" y="1196752"/>
            <a:ext cx="2627867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59832" y="1268760"/>
            <a:ext cx="230692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11960" y="4005064"/>
            <a:ext cx="2478689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04248" y="3933056"/>
            <a:ext cx="1917191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5536" y="4437112"/>
            <a:ext cx="1590777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123728" y="4005064"/>
            <a:ext cx="190998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artinkin.net/uploads/posts/2021-01/1611417100_20-p-foni-dlya-vizitok-logopeda-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83768" y="0"/>
            <a:ext cx="4379979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484784"/>
            <a:ext cx="2606572" cy="256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43808" y="3692143"/>
            <a:ext cx="4320480" cy="25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04248" y="548680"/>
            <a:ext cx="189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3568" y="4221088"/>
            <a:ext cx="172819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236296" y="3933056"/>
            <a:ext cx="1695636" cy="22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artinkin.net/uploads/posts/2021-01/1611417100_20-p-foni-dlya-vizitok-logopeda-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Графические задания: «Дорисуй и назови», «Помоги Наташе найти слова со звуком Ш», «Путаница»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772816"/>
            <a:ext cx="159438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67744" y="1484784"/>
            <a:ext cx="178951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248" y="980728"/>
            <a:ext cx="189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6016" y="1484784"/>
            <a:ext cx="189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27984" y="4077072"/>
            <a:ext cx="189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39752" y="4149080"/>
            <a:ext cx="1727982" cy="230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3528" y="4338000"/>
            <a:ext cx="168614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444208" y="3933056"/>
            <a:ext cx="236750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kartinkin.net/uploads/posts/2021-01/1611417100_20-p-foni-dlya-vizitok-logopeda-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3861048"/>
            <a:ext cx="189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1196752"/>
            <a:ext cx="189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88224" y="764704"/>
            <a:ext cx="186664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28184" y="3933056"/>
            <a:ext cx="249589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15816" y="3933056"/>
            <a:ext cx="2865523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43808" y="1196752"/>
            <a:ext cx="14198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5536" y="1124744"/>
            <a:ext cx="202569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9944" y="4013448"/>
            <a:ext cx="189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artinkin.net/uploads/posts/2021-01/1611417100_20-p-foni-dlya-vizitok-logopeda-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            Вспомнить буквы,   обозначающие шипящие звуки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224" y="3717032"/>
            <a:ext cx="189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4437112"/>
            <a:ext cx="1565964" cy="208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4048" y="1484784"/>
            <a:ext cx="1511957" cy="201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55776" y="4365104"/>
            <a:ext cx="1601968" cy="213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9552" y="4389107"/>
            <a:ext cx="1584176" cy="211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051720" y="1484784"/>
            <a:ext cx="151216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948264" y="1484784"/>
            <a:ext cx="1801035" cy="163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95536" y="1916832"/>
            <a:ext cx="1547663" cy="200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635896" y="2132856"/>
            <a:ext cx="1296144" cy="199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artinkin.net/uploads/posts/2021-01/1611417100_20-p-foni-dlya-vizitok-logopeda-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836712"/>
            <a:ext cx="359231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2120" y="3933056"/>
            <a:ext cx="333260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3861048"/>
            <a:ext cx="3384376" cy="253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63888" y="3717032"/>
            <a:ext cx="1980220" cy="264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619672" y="908720"/>
            <a:ext cx="336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kartinkin.net/uploads/posts/2021-01/1611417100_20-p-foni-dlya-vizitok-logopeda-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980728"/>
            <a:ext cx="3167978" cy="237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1340768"/>
            <a:ext cx="3030783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5" y="4077072"/>
            <a:ext cx="3351470" cy="237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55362" y="3789040"/>
            <a:ext cx="2588638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79912" y="3573016"/>
            <a:ext cx="2495904" cy="187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55706" y="1484784"/>
            <a:ext cx="2388294" cy="148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artinkin.net/uploads/posts/2021-01/1611417100_20-p-foni-dlya-vizitok-logopeda-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3729" y="496680"/>
            <a:ext cx="2952328" cy="249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0072" y="476672"/>
            <a:ext cx="336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71600" y="3429000"/>
            <a:ext cx="3744416" cy="263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64088" y="3068960"/>
            <a:ext cx="259228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9512" y="1916832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artinkin.net/uploads/posts/2021-01/1611417100_20-p-foni-dlya-vizitok-logopeda-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472608"/>
          </a:xfrm>
        </p:spPr>
        <p:txBody>
          <a:bodyPr>
            <a:noAutofit/>
          </a:bodyPr>
          <a:lstStyle/>
          <a:p>
            <a:r>
              <a:rPr lang="ru-RU" sz="2400" b="1" u="sng" dirty="0" smtClean="0"/>
              <a:t>Результат:</a:t>
            </a:r>
            <a:r>
              <a:rPr lang="ru-RU" sz="2400" b="1" dirty="0" smtClean="0"/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1.Дети проявляют интерес к речевым играм, логопедическим занятиям; умеют выполнять артикуляционные упражнения: «Фокус», «Окошечко», «Блинчик», «Чашечка».</a:t>
            </a:r>
            <a:br>
              <a:rPr lang="ru-RU" sz="2400" dirty="0" smtClean="0"/>
            </a:br>
            <a:r>
              <a:rPr lang="ru-RU" sz="2400" dirty="0" smtClean="0"/>
              <a:t>2.Активизировался словарный запас по теме проекта.</a:t>
            </a:r>
            <a:br>
              <a:rPr lang="ru-RU" sz="2400" dirty="0" smtClean="0"/>
            </a:br>
            <a:r>
              <a:rPr lang="ru-RU" sz="2400" dirty="0" smtClean="0"/>
              <a:t>З.Автоматизировано произношение шипящих звуков в словах и предложениях. Умеют различать звук «Ш», «Ж» среди звуков, слогов, слов.</a:t>
            </a:r>
            <a:br>
              <a:rPr lang="ru-RU" sz="2400" dirty="0" smtClean="0"/>
            </a:br>
            <a:r>
              <a:rPr lang="ru-RU" sz="2400" dirty="0" smtClean="0"/>
              <a:t>Самостоятельно и под контролем взрослых употребляют его в речи. Придумывают слова  с данными звуками.</a:t>
            </a:r>
            <a:br>
              <a:rPr lang="ru-RU" sz="2400" dirty="0" smtClean="0"/>
            </a:br>
            <a:r>
              <a:rPr lang="ru-RU" sz="2400" dirty="0" smtClean="0"/>
              <a:t>4. Рост  мелкой моторики, зрительной, слуховой, ассоциативной памяти  и словесно – логического мышления.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 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artinkin.net/uploads/posts/2021-01/1611417100_20-p-foni-dlya-vizitok-logopeda-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rmAutofit fontScale="90000"/>
          </a:bodyPr>
          <a:lstStyle/>
          <a:p>
            <a:r>
              <a:rPr lang="ru-RU" sz="2200" b="1" u="sng" dirty="0" smtClean="0"/>
              <a:t/>
            </a:r>
            <a:br>
              <a:rPr lang="ru-RU" sz="2200" b="1" u="sng" dirty="0" smtClean="0"/>
            </a:br>
            <a:r>
              <a:rPr lang="ru-RU" sz="2200" b="1" u="sng" dirty="0" smtClean="0"/>
              <a:t/>
            </a:r>
            <a:br>
              <a:rPr lang="ru-RU" sz="2200" b="1" u="sng" dirty="0" smtClean="0"/>
            </a:br>
            <a:r>
              <a:rPr lang="ru-RU" sz="2200" b="1" u="sng" dirty="0" smtClean="0"/>
              <a:t/>
            </a:r>
            <a:br>
              <a:rPr lang="ru-RU" sz="2200" b="1" u="sng" dirty="0" smtClean="0"/>
            </a:br>
            <a:r>
              <a:rPr lang="ru-RU" sz="2200" b="1" u="sng" dirty="0" smtClean="0"/>
              <a:t/>
            </a:r>
            <a:br>
              <a:rPr lang="ru-RU" sz="2200" b="1" u="sng" dirty="0" smtClean="0"/>
            </a:br>
            <a:r>
              <a:rPr lang="ru-RU" sz="2200" b="1" u="sng" dirty="0" smtClean="0">
                <a:solidFill>
                  <a:srgbClr val="FF0000"/>
                </a:solidFill>
              </a:rPr>
              <a:t>Актуальность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Трудной и несколько монотонной для детей является работа по автоматизации звуков. Ребёнка часто утомляет ежедневное проговаривание одних и тех же слогов и слов, словосочетаний и предложений. </a:t>
            </a:r>
            <a:br>
              <a:rPr lang="ru-RU" sz="2200" dirty="0" smtClean="0"/>
            </a:br>
            <a:r>
              <a:rPr lang="ru-RU" sz="2200" dirty="0" smtClean="0"/>
              <a:t>У дошкольника теряется и пропадает интерес к логопедическим занятиям</a:t>
            </a:r>
            <a:r>
              <a:rPr lang="ru-RU" dirty="0" smtClean="0"/>
              <a:t>. </a:t>
            </a:r>
            <a:r>
              <a:rPr lang="ru-RU" sz="2200" dirty="0" smtClean="0"/>
              <a:t>Известно, что использование в коррекционной работе разнообразных технологий  и игровых методов предотвращает усталость, утомление детей, поддерживает у детей с различной речевой патологией познавательную активность, повышает эффективность логопедической работы в целом, открывает новые возможности  для обучения дошкольников с нарушениями речи. </a:t>
            </a:r>
            <a:br>
              <a:rPr lang="ru-RU" sz="2200" dirty="0" smtClean="0"/>
            </a:br>
            <a:endParaRPr lang="ru-RU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artinkin.net/uploads/posts/2021-01/1611417100_20-p-foni-dlya-vizitok-logopeda-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/>
          <a:lstStyle/>
          <a:p>
            <a:r>
              <a:rPr lang="ru-RU" dirty="0" smtClean="0"/>
              <a:t>Благодарю за внимание</a:t>
            </a:r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7744" y="3933056"/>
            <a:ext cx="1872208" cy="229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08204" y="404664"/>
            <a:ext cx="1781988" cy="237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artinkin.net/uploads/posts/2021-01/1611417100_20-p-foni-dlya-vizitok-logopeda-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</a:rPr>
              <a:t>Проблема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Возросшее за последнии годы количество детей с речевыми нарушениями  требует от специалистов внимания и скрупулёзной работы по поиску эффективных форм работы по исправлению речевых нарушений. Проблема мотивации, заинтересованности – одна из центральных в логопедической работе. Очень часто владения методикой коррекции речи и желания логопеда недостаточно для положительной динамики речевого развития детей. Результат занятий во многом зависит от того, насколько удастся превратить скучную работу  в увлекательную игру.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artinkin.net/uploads/posts/2021-01/1611417100_20-p-foni-dlya-vizitok-logopeda-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</a:rPr>
              <a:t>Цель: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Закрепление правильного произношения шипящих звуков у детей с  фонетическим и фонетико-фонематическим недоразвитием речи.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b="1" u="sng" dirty="0" smtClean="0">
                <a:solidFill>
                  <a:srgbClr val="FF0000"/>
                </a:solidFill>
              </a:rPr>
              <a:t>Задачи: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Повышение мотивации, интереса к логопедическим занятиям; </a:t>
            </a:r>
            <a:br>
              <a:rPr lang="ru-RU" sz="2000" dirty="0" smtClean="0"/>
            </a:br>
            <a:r>
              <a:rPr lang="ru-RU" sz="2000" dirty="0" smtClean="0"/>
              <a:t>- Развитие речевой активности детей, словарного запаса;</a:t>
            </a:r>
            <a:br>
              <a:rPr lang="ru-RU" sz="2000" dirty="0" smtClean="0"/>
            </a:br>
            <a:r>
              <a:rPr lang="ru-RU" sz="2000" dirty="0" smtClean="0"/>
              <a:t>- Формирование умения различать и правильно употреблять в речи шипящие звуки;</a:t>
            </a:r>
            <a:br>
              <a:rPr lang="ru-RU" sz="2000" dirty="0" smtClean="0"/>
            </a:br>
            <a:r>
              <a:rPr lang="ru-RU" sz="2000" dirty="0" smtClean="0"/>
              <a:t> - Развитие мелкой моторики рук, памяти (зрительной, слуховой,      ассоциативной), мышления.</a:t>
            </a:r>
            <a:br>
              <a:rPr lang="ru-RU" sz="2000" dirty="0" smtClean="0"/>
            </a:br>
            <a:r>
              <a:rPr lang="ru-RU" sz="2000" b="1" dirty="0" smtClean="0"/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artinkin.net/uploads/posts/2021-01/1611417100_20-p-foni-dlya-vizitok-logopeda-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>
            <a:noAutofit/>
          </a:bodyPr>
          <a:lstStyle/>
          <a:p>
            <a:r>
              <a:rPr lang="ru-RU" sz="2000" b="1" u="sng" dirty="0" smtClean="0">
                <a:solidFill>
                  <a:srgbClr val="0070C0"/>
                </a:solidFill>
              </a:rPr>
              <a:t>Тип проекта: практико-ориентированный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b="1" u="sng" dirty="0" smtClean="0">
                <a:solidFill>
                  <a:srgbClr val="0070C0"/>
                </a:solidFill>
              </a:rPr>
              <a:t>Участники проекта</a:t>
            </a:r>
            <a:r>
              <a:rPr lang="ru-RU" sz="2000" u="sng" dirty="0" smtClean="0">
                <a:solidFill>
                  <a:srgbClr val="0070C0"/>
                </a:solidFill>
              </a:rPr>
              <a:t>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-дети подготовительной</a:t>
            </a:r>
            <a:r>
              <a:rPr lang="ru-RU" sz="2000" b="1" dirty="0" smtClean="0"/>
              <a:t> </a:t>
            </a:r>
            <a:r>
              <a:rPr lang="ru-RU" sz="2000" dirty="0" smtClean="0"/>
              <a:t>группы</a:t>
            </a:r>
            <a:r>
              <a:rPr lang="ru-RU" sz="2000" b="1" dirty="0" smtClean="0"/>
              <a:t> </a:t>
            </a:r>
            <a:r>
              <a:rPr lang="ru-RU" sz="2000" i="1" dirty="0" smtClean="0"/>
              <a:t>«Ручеёк»</a:t>
            </a:r>
            <a:r>
              <a:rPr lang="ru-RU" sz="2000" dirty="0" smtClean="0"/>
              <a:t>;</a:t>
            </a:r>
            <a:br>
              <a:rPr lang="ru-RU" sz="2000" dirty="0" smtClean="0"/>
            </a:br>
            <a:r>
              <a:rPr lang="ru-RU" sz="2000" dirty="0" smtClean="0"/>
              <a:t>-родители;</a:t>
            </a:r>
            <a:br>
              <a:rPr lang="ru-RU" sz="2000" dirty="0" smtClean="0"/>
            </a:br>
            <a:r>
              <a:rPr lang="ru-RU" sz="2000" dirty="0" smtClean="0"/>
              <a:t>-учитель – логопед</a:t>
            </a:r>
            <a:r>
              <a:rPr lang="ru-RU" sz="2000" b="1" dirty="0" smtClean="0"/>
              <a:t>;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-воспитатели.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b="1" u="sng" dirty="0" smtClean="0">
                <a:solidFill>
                  <a:srgbClr val="0070C0"/>
                </a:solidFill>
              </a:rPr>
              <a:t>Срок реализации: январь, февраль (17.01.2022 – 25. 02.2022 г) 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artinkin.net/uploads/posts/2021-01/1611417100_20-p-foni-dlya-vizitok-logopeda-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i="1" dirty="0" smtClean="0"/>
              <a:t>                 II </a:t>
            </a:r>
            <a:r>
              <a:rPr lang="ru-RU" sz="3200" b="1" i="1" dirty="0"/>
              <a:t>этап – </a:t>
            </a:r>
            <a:r>
              <a:rPr lang="ru-RU" sz="3200" b="1" i="1" dirty="0" smtClean="0"/>
              <a:t>Основной</a:t>
            </a:r>
            <a:br>
              <a:rPr lang="ru-RU" sz="3200" b="1" i="1" dirty="0" smtClean="0"/>
            </a:br>
            <a:r>
              <a:rPr lang="ru-RU" sz="3200" b="1" i="1" dirty="0" smtClean="0"/>
              <a:t>                 </a:t>
            </a:r>
            <a:r>
              <a:rPr lang="ru-RU" sz="2700" b="1" i="1" dirty="0" smtClean="0"/>
              <a:t>Речевые </a:t>
            </a:r>
            <a:r>
              <a:rPr lang="ru-RU" sz="2700" b="1" i="1" dirty="0"/>
              <a:t>разминки: 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>                  </a:t>
            </a:r>
            <a:r>
              <a:rPr lang="ru-RU" sz="2700" i="1" dirty="0" smtClean="0"/>
              <a:t> </a:t>
            </a:r>
            <a:r>
              <a:rPr lang="ru-RU" sz="2700" i="1" dirty="0"/>
              <a:t>«Весёлый язычок</a:t>
            </a:r>
            <a:r>
              <a:rPr lang="ru-RU" sz="2700" i="1" dirty="0" smtClean="0"/>
              <a:t>»,</a:t>
            </a:r>
            <a:br>
              <a:rPr lang="ru-RU" sz="2700" i="1" dirty="0" smtClean="0"/>
            </a:br>
            <a:r>
              <a:rPr lang="ru-RU" sz="2700" i="1" dirty="0" smtClean="0"/>
              <a:t> </a:t>
            </a:r>
            <a:r>
              <a:rPr lang="ru-RU" sz="2700" i="1" dirty="0"/>
              <a:t>«Как Буратино за грибами ходил</a:t>
            </a:r>
            <a:r>
              <a:rPr lang="ru-RU" sz="2700" i="1" dirty="0" smtClean="0"/>
              <a:t>»,</a:t>
            </a:r>
            <a:br>
              <a:rPr lang="ru-RU" sz="2700" i="1" dirty="0" smtClean="0"/>
            </a:br>
            <a:r>
              <a:rPr lang="ru-RU" sz="2700" i="1" dirty="0" smtClean="0"/>
              <a:t> </a:t>
            </a:r>
            <a:r>
              <a:rPr lang="ru-RU" sz="2700" i="1" dirty="0"/>
              <a:t>«Где звук</a:t>
            </a:r>
            <a:r>
              <a:rPr lang="ru-RU" sz="2700" b="1" i="1" dirty="0" smtClean="0"/>
              <a:t>?</a:t>
            </a:r>
            <a:r>
              <a:rPr lang="ru-RU" sz="2700" i="1" dirty="0" smtClean="0"/>
              <a:t>» ,«</a:t>
            </a:r>
            <a:r>
              <a:rPr lang="ru-RU" sz="2700" i="1" dirty="0"/>
              <a:t>Гуси», «Змейки</a:t>
            </a:r>
            <a:r>
              <a:rPr lang="ru-RU" sz="2700" i="1" dirty="0" smtClean="0"/>
              <a:t>»,</a:t>
            </a:r>
            <a:br>
              <a:rPr lang="ru-RU" sz="2700" i="1" dirty="0" smtClean="0"/>
            </a:br>
            <a:r>
              <a:rPr lang="ru-RU" sz="2700" i="1" dirty="0" smtClean="0"/>
              <a:t> </a:t>
            </a:r>
            <a:r>
              <a:rPr lang="ru-RU" sz="2700" i="1" dirty="0"/>
              <a:t>«Звенит – жужжит», «Споём песенку»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 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2924944"/>
            <a:ext cx="201622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27784" y="2708920"/>
            <a:ext cx="177340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2708920"/>
            <a:ext cx="201598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04248" y="2852936"/>
            <a:ext cx="204622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44208" y="188640"/>
            <a:ext cx="2123727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artinkin.net/uploads/posts/2021-01/1611417100_20-p-foni-dlya-vizitok-logopeda-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4" descr="https://ds03.infourok.ru/uploads/ex/0af2/00019191-595dd027/hello_html_58dba2d5.jp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992887" cy="5577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kartinkin.net/uploads/posts/2021-01/1611417100_20-p-foni-dlya-vizitok-logopeda-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Игры на координацию речи с движением, пальчиковые игры:</a:t>
            </a:r>
            <a:br>
              <a:rPr lang="ru-RU" sz="2700" dirty="0" smtClean="0"/>
            </a:br>
            <a:r>
              <a:rPr lang="ru-RU" sz="2700" dirty="0" smtClean="0"/>
              <a:t>           </a:t>
            </a:r>
            <a:r>
              <a:rPr lang="ru-RU" sz="2700" i="1" dirty="0" smtClean="0"/>
              <a:t>«Сказки», «Обновки», «Игрушки», «На заправке», «Жук», «Тише мыши»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Содержимое 4" descr="https://ds05.infourok.ru/uploads/ex/0d21/00018038-65ca8838/img12.jp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4752528" cy="46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4509120"/>
            <a:ext cx="2346846" cy="212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1628800"/>
            <a:ext cx="1750181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48264" y="4005064"/>
            <a:ext cx="174513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92280" y="1124744"/>
            <a:ext cx="187457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artinkin.net/uploads/posts/2021-01/1611417100_20-p-foni-dlya-vizitok-logopeda-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/>
              <a:t>               Игры </a:t>
            </a:r>
            <a:r>
              <a:rPr lang="ru-RU" sz="2800" b="1" i="1" dirty="0"/>
              <a:t>на автоматизацию звука «Ш», «Ж»: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i="1" dirty="0"/>
              <a:t> </a:t>
            </a:r>
            <a:r>
              <a:rPr lang="ru-RU" sz="2800" i="1" dirty="0" smtClean="0"/>
              <a:t>             «</a:t>
            </a:r>
            <a:r>
              <a:rPr lang="ru-RU" sz="2800" i="1" dirty="0"/>
              <a:t>Повтори», «Назови картинки», «Посчитай», «Чьи игрушки»,</a:t>
            </a:r>
            <a:r>
              <a:rPr lang="ru-RU" sz="2800" b="1" i="1" dirty="0"/>
              <a:t> </a:t>
            </a:r>
            <a:r>
              <a:rPr lang="ru-RU" sz="2800" i="1" dirty="0"/>
              <a:t>«Четвёртый лишний», «Закончи слово: «ЖИ» или «ШИ»?», «Угадай слово», «Составь слово».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4149080"/>
            <a:ext cx="210488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55776" y="1988840"/>
            <a:ext cx="205338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040" y="2132856"/>
            <a:ext cx="184872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48264" y="2132856"/>
            <a:ext cx="17810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87824" y="4869160"/>
            <a:ext cx="1318773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164288" y="4797152"/>
            <a:ext cx="1409662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148064" y="4725144"/>
            <a:ext cx="1440160" cy="194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11560" y="1988840"/>
            <a:ext cx="1548172" cy="206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70</Words>
  <Application>Microsoft Office PowerPoint</Application>
  <PresentationFormat>Экран (4:3)</PresentationFormat>
  <Paragraphs>14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  Логопедический проект  «Шипящие странички» по автоматизации звуков «Ш», «Ж» для детей подготовительной группы    </vt:lpstr>
      <vt:lpstr>    Актуальность Трудной и несколько монотонной для детей является работа по автоматизации звуков. Ребёнка часто утомляет ежедневное проговаривание одних и тех же слогов и слов, словосочетаний и предложений.  У дошкольника теряется и пропадает интерес к логопедическим занятиям. Известно, что использование в коррекционной работе разнообразных технологий  и игровых методов предотвращает усталость, утомление детей, поддерживает у детей с различной речевой патологией познавательную активность, повышает эффективность логопедической работы в целом, открывает новые возможности  для обучения дошкольников с нарушениями речи.  </vt:lpstr>
      <vt:lpstr>Проблема Возросшее за последнии годы количество детей с речевыми нарушениями  требует от специалистов внимания и скрупулёзной работы по поиску эффективных форм работы по исправлению речевых нарушений. Проблема мотивации, заинтересованности – одна из центральных в логопедической работе. Очень часто владения методикой коррекции речи и желания логопеда недостаточно для положительной динамики речевого развития детей. Результат занятий во многом зависит от того, насколько удастся превратить скучную работу  в увлекательную игру. </vt:lpstr>
      <vt:lpstr>Цель: Закрепление правильного произношения шипящих звуков у детей с  фонетическим и фонетико-фонематическим недоразвитием речи.   Задачи: - Повышение мотивации, интереса к логопедическим занятиям;  - Развитие речевой активности детей, словарного запаса; - Формирование умения различать и правильно употреблять в речи шипящие звуки;  - Развитие мелкой моторики рук, памяти (зрительной, слуховой,      ассоциативной), мышления.   </vt:lpstr>
      <vt:lpstr>Тип проекта: практико-ориентированный  Участники проекта: -дети подготовительной группы «Ручеёк»; -родители; -учитель – логопед; -воспитатели.   Срок реализации: январь, февраль (17.01.2022 – 25. 02.2022 г) </vt:lpstr>
      <vt:lpstr>                 II этап – Основной                  Речевые разминки:                     «Весёлый язычок»,  «Как Буратино за грибами ходил»,  «Где звук?» ,«Гуси», «Змейки»,  «Звенит – жужжит», «Споём песенку»   </vt:lpstr>
      <vt:lpstr>Слайд 7</vt:lpstr>
      <vt:lpstr>Игры на координацию речи с движением, пальчиковые игры:            «Сказки», «Обновки», «Игрушки», «На заправке», «Жук», «Тише мыши» </vt:lpstr>
      <vt:lpstr>               Игры на автоматизацию звука «Ш», «Ж»:               «Повтори», «Назови картинки», «Посчитай», «Чьи игрушки», «Четвёртый лишний», «Закончи слово: «ЖИ» или «ШИ»?», «Угадай слово», «Составь слово». </vt:lpstr>
      <vt:lpstr> Игры на развитие фонематического восприятия, фонематических представлений:               «Хлопни в ладоши когда услышишь звук Ш», «Доскажи словечко», «Какой звук в картинке», «Назови первый звук в слове», «Назови последний звук в слове». </vt:lpstr>
      <vt:lpstr>        Заучивание загадок, стихотворений </vt:lpstr>
      <vt:lpstr>Слайд 12</vt:lpstr>
      <vt:lpstr>Графические задания: «Дорисуй и назови», «Помоги Наташе найти слова со звуком Ш», «Путаница» </vt:lpstr>
      <vt:lpstr>Слайд 14</vt:lpstr>
      <vt:lpstr>              Вспомнить буквы,   обозначающие шипящие звуки</vt:lpstr>
      <vt:lpstr>Слайд 16</vt:lpstr>
      <vt:lpstr>Слайд 17</vt:lpstr>
      <vt:lpstr>Слайд 18</vt:lpstr>
      <vt:lpstr>Результат:  1.Дети проявляют интерес к речевым играм, логопедическим занятиям; умеют выполнять артикуляционные упражнения: «Фокус», «Окошечко», «Блинчик», «Чашечка». 2.Активизировался словарный запас по теме проекта. З.Автоматизировано произношение шипящих звуков в словах и предложениях. Умеют различать звук «Ш», «Ж» среди звуков, слогов, слов. Самостоятельно и под контролем взрослых употребляют его в речи. Придумывают слова  с данными звуками. 4. Рост  мелкой моторики, зрительной, слуховой, ассоциативной памяти  и словесно – логического мышления.   </vt:lpstr>
      <vt:lpstr>Благодарю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XTreme.ws</dc:creator>
  <cp:lastModifiedBy>XTreme.ws</cp:lastModifiedBy>
  <cp:revision>55</cp:revision>
  <dcterms:created xsi:type="dcterms:W3CDTF">2022-02-23T09:07:20Z</dcterms:created>
  <dcterms:modified xsi:type="dcterms:W3CDTF">2022-05-19T13:39:32Z</dcterms:modified>
</cp:coreProperties>
</file>